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6.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34"/>
  </p:notesMasterIdLst>
  <p:sldIdLst>
    <p:sldId id="256" r:id="rId2"/>
    <p:sldId id="257" r:id="rId3"/>
    <p:sldId id="259" r:id="rId4"/>
    <p:sldId id="258" r:id="rId5"/>
    <p:sldId id="262" r:id="rId6"/>
    <p:sldId id="261" r:id="rId7"/>
    <p:sldId id="265" r:id="rId8"/>
    <p:sldId id="266" r:id="rId9"/>
    <p:sldId id="264" r:id="rId10"/>
    <p:sldId id="288" r:id="rId11"/>
    <p:sldId id="263" r:id="rId12"/>
    <p:sldId id="267" r:id="rId13"/>
    <p:sldId id="273" r:id="rId14"/>
    <p:sldId id="278" r:id="rId15"/>
    <p:sldId id="268" r:id="rId16"/>
    <p:sldId id="269" r:id="rId17"/>
    <p:sldId id="270" r:id="rId18"/>
    <p:sldId id="271" r:id="rId19"/>
    <p:sldId id="280" r:id="rId20"/>
    <p:sldId id="279" r:id="rId21"/>
    <p:sldId id="277" r:id="rId22"/>
    <p:sldId id="275" r:id="rId23"/>
    <p:sldId id="276" r:id="rId24"/>
    <p:sldId id="285" r:id="rId25"/>
    <p:sldId id="286" r:id="rId26"/>
    <p:sldId id="287" r:id="rId27"/>
    <p:sldId id="283" r:id="rId28"/>
    <p:sldId id="289" r:id="rId29"/>
    <p:sldId id="290" r:id="rId30"/>
    <p:sldId id="291" r:id="rId31"/>
    <p:sldId id="284" r:id="rId32"/>
    <p:sldId id="281" r:id="rId3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Victor Wolf" initials="VW" lastIdx="1" clrIdx="0">
    <p:extLst>
      <p:ext uri="{19B8F6BF-5375-455C-9EA6-DF929625EA0E}">
        <p15:presenceInfo xmlns:p15="http://schemas.microsoft.com/office/powerpoint/2012/main" userId="96be0131df45be8b"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2" autoAdjust="0"/>
    <p:restoredTop sz="77438" autoAdjust="0"/>
  </p:normalViewPr>
  <p:slideViewPr>
    <p:cSldViewPr snapToGrid="0">
      <p:cViewPr varScale="1">
        <p:scale>
          <a:sx n="88" d="100"/>
          <a:sy n="88" d="100"/>
        </p:scale>
        <p:origin x="1434" y="90"/>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87" d="100"/>
          <a:sy n="87" d="100"/>
        </p:scale>
        <p:origin x="3840" y="6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commentAuthors" Target="commentAuthor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5B770D7-CA53-4715-B88F-B26AA78BDC00}" type="doc">
      <dgm:prSet loTypeId="urn:microsoft.com/office/officeart/2005/8/layout/vList2" loCatId="list" qsTypeId="urn:microsoft.com/office/officeart/2005/8/quickstyle/simple4" qsCatId="simple" csTypeId="urn:microsoft.com/office/officeart/2005/8/colors/accent1_2" csCatId="accent1"/>
      <dgm:spPr/>
      <dgm:t>
        <a:bodyPr/>
        <a:lstStyle/>
        <a:p>
          <a:endParaRPr lang="en-GB"/>
        </a:p>
      </dgm:t>
    </dgm:pt>
    <dgm:pt modelId="{12F05FA3-10AF-42EC-8B37-89B861002CEF}">
      <dgm:prSet/>
      <dgm:spPr/>
      <dgm:t>
        <a:bodyPr/>
        <a:lstStyle/>
        <a:p>
          <a:r>
            <a:rPr lang="de-DE" dirty="0" err="1"/>
            <a:t>Creation</a:t>
          </a:r>
          <a:r>
            <a:rPr lang="de-DE" dirty="0"/>
            <a:t> </a:t>
          </a:r>
          <a:endParaRPr lang="en-GB" dirty="0"/>
        </a:p>
      </dgm:t>
    </dgm:pt>
    <dgm:pt modelId="{17145199-97C9-4185-9F36-956CE55EADB8}" type="parTrans" cxnId="{AD94F1F9-75AF-4597-8DD7-C2685BA7653A}">
      <dgm:prSet/>
      <dgm:spPr/>
      <dgm:t>
        <a:bodyPr/>
        <a:lstStyle/>
        <a:p>
          <a:endParaRPr lang="en-GB"/>
        </a:p>
      </dgm:t>
    </dgm:pt>
    <dgm:pt modelId="{2D6DC44B-0E5A-4C0A-AA81-551A2F83AF54}" type="sibTrans" cxnId="{AD94F1F9-75AF-4597-8DD7-C2685BA7653A}">
      <dgm:prSet/>
      <dgm:spPr/>
      <dgm:t>
        <a:bodyPr/>
        <a:lstStyle/>
        <a:p>
          <a:endParaRPr lang="en-GB"/>
        </a:p>
      </dgm:t>
    </dgm:pt>
    <dgm:pt modelId="{F83264D7-C742-41EE-B4AD-1DD589561793}">
      <dgm:prSet/>
      <dgm:spPr/>
      <dgm:t>
        <a:bodyPr/>
        <a:lstStyle/>
        <a:p>
          <a:r>
            <a:rPr lang="de-DE" dirty="0"/>
            <a:t>Retrieval </a:t>
          </a:r>
          <a:endParaRPr lang="en-GB" dirty="0"/>
        </a:p>
      </dgm:t>
    </dgm:pt>
    <dgm:pt modelId="{AC01F951-896C-43DC-B08D-F51B60406967}" type="parTrans" cxnId="{FA23E73F-8E6E-4C75-8C8D-F6416EDA9A6B}">
      <dgm:prSet/>
      <dgm:spPr/>
      <dgm:t>
        <a:bodyPr/>
        <a:lstStyle/>
        <a:p>
          <a:endParaRPr lang="en-GB"/>
        </a:p>
      </dgm:t>
    </dgm:pt>
    <dgm:pt modelId="{DE72CD78-1047-4572-805A-9A3A3FCD0E14}" type="sibTrans" cxnId="{FA23E73F-8E6E-4C75-8C8D-F6416EDA9A6B}">
      <dgm:prSet/>
      <dgm:spPr/>
      <dgm:t>
        <a:bodyPr/>
        <a:lstStyle/>
        <a:p>
          <a:endParaRPr lang="en-GB"/>
        </a:p>
      </dgm:t>
    </dgm:pt>
    <dgm:pt modelId="{D33085C5-E8B0-4BE2-92CC-BD3812A569D3}">
      <dgm:prSet/>
      <dgm:spPr/>
      <dgm:t>
        <a:bodyPr/>
        <a:lstStyle/>
        <a:p>
          <a:r>
            <a:rPr lang="de-DE"/>
            <a:t>Update </a:t>
          </a:r>
          <a:endParaRPr lang="en-GB"/>
        </a:p>
      </dgm:t>
    </dgm:pt>
    <dgm:pt modelId="{488BFBB1-55CC-40B9-AD89-544ABF3A7233}" type="parTrans" cxnId="{AA7DF71B-E537-4F65-A24F-83BC34B3DF68}">
      <dgm:prSet/>
      <dgm:spPr/>
      <dgm:t>
        <a:bodyPr/>
        <a:lstStyle/>
        <a:p>
          <a:endParaRPr lang="en-GB"/>
        </a:p>
      </dgm:t>
    </dgm:pt>
    <dgm:pt modelId="{78E2DAD2-BAA8-4C40-BBED-A7519AAD79A4}" type="sibTrans" cxnId="{AA7DF71B-E537-4F65-A24F-83BC34B3DF68}">
      <dgm:prSet/>
      <dgm:spPr/>
      <dgm:t>
        <a:bodyPr/>
        <a:lstStyle/>
        <a:p>
          <a:endParaRPr lang="en-GB"/>
        </a:p>
      </dgm:t>
    </dgm:pt>
    <dgm:pt modelId="{4825CB01-CA00-491B-837D-F395F8DB0E76}">
      <dgm:prSet/>
      <dgm:spPr/>
      <dgm:t>
        <a:bodyPr/>
        <a:lstStyle/>
        <a:p>
          <a:r>
            <a:rPr lang="de-DE"/>
            <a:t>Deletion</a:t>
          </a:r>
          <a:endParaRPr lang="en-GB"/>
        </a:p>
      </dgm:t>
    </dgm:pt>
    <dgm:pt modelId="{B8F452A0-D119-404B-B718-986D12C42E00}" type="parTrans" cxnId="{ADF2EBA2-EC7D-4FE1-9069-6308D09BEAED}">
      <dgm:prSet/>
      <dgm:spPr/>
      <dgm:t>
        <a:bodyPr/>
        <a:lstStyle/>
        <a:p>
          <a:endParaRPr lang="en-GB"/>
        </a:p>
      </dgm:t>
    </dgm:pt>
    <dgm:pt modelId="{14673B5B-762E-41DF-B018-CFAB3B34DE1C}" type="sibTrans" cxnId="{ADF2EBA2-EC7D-4FE1-9069-6308D09BEAED}">
      <dgm:prSet/>
      <dgm:spPr/>
      <dgm:t>
        <a:bodyPr/>
        <a:lstStyle/>
        <a:p>
          <a:endParaRPr lang="en-GB"/>
        </a:p>
      </dgm:t>
    </dgm:pt>
    <dgm:pt modelId="{8FA6273E-F179-4DB6-B4F4-14B28B7AA59C}" type="pres">
      <dgm:prSet presAssocID="{15B770D7-CA53-4715-B88F-B26AA78BDC00}" presName="linear" presStyleCnt="0">
        <dgm:presLayoutVars>
          <dgm:animLvl val="lvl"/>
          <dgm:resizeHandles val="exact"/>
        </dgm:presLayoutVars>
      </dgm:prSet>
      <dgm:spPr/>
    </dgm:pt>
    <dgm:pt modelId="{17C1211C-ED64-4FF3-9321-DA2B1F50488F}" type="pres">
      <dgm:prSet presAssocID="{12F05FA3-10AF-42EC-8B37-89B861002CEF}" presName="parentText" presStyleLbl="node1" presStyleIdx="0" presStyleCnt="4">
        <dgm:presLayoutVars>
          <dgm:chMax val="0"/>
          <dgm:bulletEnabled val="1"/>
        </dgm:presLayoutVars>
      </dgm:prSet>
      <dgm:spPr/>
    </dgm:pt>
    <dgm:pt modelId="{E16CAB59-6D15-4642-9F22-293B4710671F}" type="pres">
      <dgm:prSet presAssocID="{2D6DC44B-0E5A-4C0A-AA81-551A2F83AF54}" presName="spacer" presStyleCnt="0"/>
      <dgm:spPr/>
    </dgm:pt>
    <dgm:pt modelId="{7FA841C2-3FBF-449F-AC14-6D439F1EEC81}" type="pres">
      <dgm:prSet presAssocID="{F83264D7-C742-41EE-B4AD-1DD589561793}" presName="parentText" presStyleLbl="node1" presStyleIdx="1" presStyleCnt="4">
        <dgm:presLayoutVars>
          <dgm:chMax val="0"/>
          <dgm:bulletEnabled val="1"/>
        </dgm:presLayoutVars>
      </dgm:prSet>
      <dgm:spPr/>
    </dgm:pt>
    <dgm:pt modelId="{E8113423-E0AC-4A5B-BABB-A3D62E935ECB}" type="pres">
      <dgm:prSet presAssocID="{DE72CD78-1047-4572-805A-9A3A3FCD0E14}" presName="spacer" presStyleCnt="0"/>
      <dgm:spPr/>
    </dgm:pt>
    <dgm:pt modelId="{BCC48D8E-0229-481D-8F07-DE7D3E3B4DC2}" type="pres">
      <dgm:prSet presAssocID="{D33085C5-E8B0-4BE2-92CC-BD3812A569D3}" presName="parentText" presStyleLbl="node1" presStyleIdx="2" presStyleCnt="4">
        <dgm:presLayoutVars>
          <dgm:chMax val="0"/>
          <dgm:bulletEnabled val="1"/>
        </dgm:presLayoutVars>
      </dgm:prSet>
      <dgm:spPr/>
    </dgm:pt>
    <dgm:pt modelId="{C8B0C115-B6C8-4DC4-A1A2-F8F57ECC9D55}" type="pres">
      <dgm:prSet presAssocID="{78E2DAD2-BAA8-4C40-BBED-A7519AAD79A4}" presName="spacer" presStyleCnt="0"/>
      <dgm:spPr/>
    </dgm:pt>
    <dgm:pt modelId="{0B608607-71CE-49E6-8A74-25AAFB53E72B}" type="pres">
      <dgm:prSet presAssocID="{4825CB01-CA00-491B-837D-F395F8DB0E76}" presName="parentText" presStyleLbl="node1" presStyleIdx="3" presStyleCnt="4">
        <dgm:presLayoutVars>
          <dgm:chMax val="0"/>
          <dgm:bulletEnabled val="1"/>
        </dgm:presLayoutVars>
      </dgm:prSet>
      <dgm:spPr/>
    </dgm:pt>
  </dgm:ptLst>
  <dgm:cxnLst>
    <dgm:cxn modelId="{D89A4204-ECCF-460D-8008-6370719366A4}" type="presOf" srcId="{12F05FA3-10AF-42EC-8B37-89B861002CEF}" destId="{17C1211C-ED64-4FF3-9321-DA2B1F50488F}" srcOrd="0" destOrd="0" presId="urn:microsoft.com/office/officeart/2005/8/layout/vList2"/>
    <dgm:cxn modelId="{1BCCFF0B-EA98-40E1-A086-AC81D6D72E94}" type="presOf" srcId="{F83264D7-C742-41EE-B4AD-1DD589561793}" destId="{7FA841C2-3FBF-449F-AC14-6D439F1EEC81}" srcOrd="0" destOrd="0" presId="urn:microsoft.com/office/officeart/2005/8/layout/vList2"/>
    <dgm:cxn modelId="{AA7DF71B-E537-4F65-A24F-83BC34B3DF68}" srcId="{15B770D7-CA53-4715-B88F-B26AA78BDC00}" destId="{D33085C5-E8B0-4BE2-92CC-BD3812A569D3}" srcOrd="2" destOrd="0" parTransId="{488BFBB1-55CC-40B9-AD89-544ABF3A7233}" sibTransId="{78E2DAD2-BAA8-4C40-BBED-A7519AAD79A4}"/>
    <dgm:cxn modelId="{FA23E73F-8E6E-4C75-8C8D-F6416EDA9A6B}" srcId="{15B770D7-CA53-4715-B88F-B26AA78BDC00}" destId="{F83264D7-C742-41EE-B4AD-1DD589561793}" srcOrd="1" destOrd="0" parTransId="{AC01F951-896C-43DC-B08D-F51B60406967}" sibTransId="{DE72CD78-1047-4572-805A-9A3A3FCD0E14}"/>
    <dgm:cxn modelId="{EEBBCE5F-EAE4-4CA9-9B6E-58506399AE60}" type="presOf" srcId="{15B770D7-CA53-4715-B88F-B26AA78BDC00}" destId="{8FA6273E-F179-4DB6-B4F4-14B28B7AA59C}" srcOrd="0" destOrd="0" presId="urn:microsoft.com/office/officeart/2005/8/layout/vList2"/>
    <dgm:cxn modelId="{4E024A7E-F1B0-4300-821A-92619F0A667E}" type="presOf" srcId="{4825CB01-CA00-491B-837D-F395F8DB0E76}" destId="{0B608607-71CE-49E6-8A74-25AAFB53E72B}" srcOrd="0" destOrd="0" presId="urn:microsoft.com/office/officeart/2005/8/layout/vList2"/>
    <dgm:cxn modelId="{ADF2EBA2-EC7D-4FE1-9069-6308D09BEAED}" srcId="{15B770D7-CA53-4715-B88F-B26AA78BDC00}" destId="{4825CB01-CA00-491B-837D-F395F8DB0E76}" srcOrd="3" destOrd="0" parTransId="{B8F452A0-D119-404B-B718-986D12C42E00}" sibTransId="{14673B5B-762E-41DF-B018-CFAB3B34DE1C}"/>
    <dgm:cxn modelId="{74905DEC-BF08-43E9-A663-B5A7035F8F2F}" type="presOf" srcId="{D33085C5-E8B0-4BE2-92CC-BD3812A569D3}" destId="{BCC48D8E-0229-481D-8F07-DE7D3E3B4DC2}" srcOrd="0" destOrd="0" presId="urn:microsoft.com/office/officeart/2005/8/layout/vList2"/>
    <dgm:cxn modelId="{AD94F1F9-75AF-4597-8DD7-C2685BA7653A}" srcId="{15B770D7-CA53-4715-B88F-B26AA78BDC00}" destId="{12F05FA3-10AF-42EC-8B37-89B861002CEF}" srcOrd="0" destOrd="0" parTransId="{17145199-97C9-4185-9F36-956CE55EADB8}" sibTransId="{2D6DC44B-0E5A-4C0A-AA81-551A2F83AF54}"/>
    <dgm:cxn modelId="{ED44F5D5-85AC-448B-9364-9422DFB8B3E0}" type="presParOf" srcId="{8FA6273E-F179-4DB6-B4F4-14B28B7AA59C}" destId="{17C1211C-ED64-4FF3-9321-DA2B1F50488F}" srcOrd="0" destOrd="0" presId="urn:microsoft.com/office/officeart/2005/8/layout/vList2"/>
    <dgm:cxn modelId="{7BFD3D3A-1081-43BB-B305-DDC83A919AAC}" type="presParOf" srcId="{8FA6273E-F179-4DB6-B4F4-14B28B7AA59C}" destId="{E16CAB59-6D15-4642-9F22-293B4710671F}" srcOrd="1" destOrd="0" presId="urn:microsoft.com/office/officeart/2005/8/layout/vList2"/>
    <dgm:cxn modelId="{8AD9E0FA-0E66-4F87-88DA-10DB1FA42A72}" type="presParOf" srcId="{8FA6273E-F179-4DB6-B4F4-14B28B7AA59C}" destId="{7FA841C2-3FBF-449F-AC14-6D439F1EEC81}" srcOrd="2" destOrd="0" presId="urn:microsoft.com/office/officeart/2005/8/layout/vList2"/>
    <dgm:cxn modelId="{3B1648BF-B3A4-438E-A647-6ADF6E451907}" type="presParOf" srcId="{8FA6273E-F179-4DB6-B4F4-14B28B7AA59C}" destId="{E8113423-E0AC-4A5B-BABB-A3D62E935ECB}" srcOrd="3" destOrd="0" presId="urn:microsoft.com/office/officeart/2005/8/layout/vList2"/>
    <dgm:cxn modelId="{39B031EC-21C1-4144-B1F9-7B651024C765}" type="presParOf" srcId="{8FA6273E-F179-4DB6-B4F4-14B28B7AA59C}" destId="{BCC48D8E-0229-481D-8F07-DE7D3E3B4DC2}" srcOrd="4" destOrd="0" presId="urn:microsoft.com/office/officeart/2005/8/layout/vList2"/>
    <dgm:cxn modelId="{FDDE7B3C-EFB4-49B8-8E0E-0AAF1B8339F3}" type="presParOf" srcId="{8FA6273E-F179-4DB6-B4F4-14B28B7AA59C}" destId="{C8B0C115-B6C8-4DC4-A1A2-F8F57ECC9D55}" srcOrd="5" destOrd="0" presId="urn:microsoft.com/office/officeart/2005/8/layout/vList2"/>
    <dgm:cxn modelId="{1BB5FC54-73EE-447F-AA1D-B78B49E6B4F6}" type="presParOf" srcId="{8FA6273E-F179-4DB6-B4F4-14B28B7AA59C}" destId="{0B608607-71CE-49E6-8A74-25AAFB53E72B}"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54C8DF8-5401-4A50-9D94-0BFA3443046E}" type="doc">
      <dgm:prSet loTypeId="urn:microsoft.com/office/officeart/2005/8/layout/vList2" loCatId="list" qsTypeId="urn:microsoft.com/office/officeart/2005/8/quickstyle/simple4" qsCatId="simple" csTypeId="urn:microsoft.com/office/officeart/2005/8/colors/accent5_2" csCatId="accent5"/>
      <dgm:spPr/>
      <dgm:t>
        <a:bodyPr/>
        <a:lstStyle/>
        <a:p>
          <a:endParaRPr lang="en-GB"/>
        </a:p>
      </dgm:t>
    </dgm:pt>
    <dgm:pt modelId="{6EA77D50-CDAE-4D5C-AB5D-E8603B7D5894}">
      <dgm:prSet/>
      <dgm:spPr/>
      <dgm:t>
        <a:bodyPr/>
        <a:lstStyle/>
        <a:p>
          <a:r>
            <a:rPr lang="de-DE" dirty="0"/>
            <a:t>INSERT</a:t>
          </a:r>
          <a:endParaRPr lang="en-GB" dirty="0"/>
        </a:p>
      </dgm:t>
    </dgm:pt>
    <dgm:pt modelId="{52ED625B-CC75-4AE7-93CC-A868607C450E}" type="parTrans" cxnId="{FB3DFDE4-F546-44F0-A375-0609A6EBCB1A}">
      <dgm:prSet/>
      <dgm:spPr/>
      <dgm:t>
        <a:bodyPr/>
        <a:lstStyle/>
        <a:p>
          <a:endParaRPr lang="en-GB"/>
        </a:p>
      </dgm:t>
    </dgm:pt>
    <dgm:pt modelId="{2D20C8FF-F785-4A18-BD5F-2971B57CDBB2}" type="sibTrans" cxnId="{FB3DFDE4-F546-44F0-A375-0609A6EBCB1A}">
      <dgm:prSet/>
      <dgm:spPr/>
      <dgm:t>
        <a:bodyPr/>
        <a:lstStyle/>
        <a:p>
          <a:endParaRPr lang="en-GB"/>
        </a:p>
      </dgm:t>
    </dgm:pt>
    <dgm:pt modelId="{B1CACEEA-FE4E-4C99-BA5D-8AACA5811EDA}">
      <dgm:prSet/>
      <dgm:spPr/>
      <dgm:t>
        <a:bodyPr/>
        <a:lstStyle/>
        <a:p>
          <a:r>
            <a:rPr lang="de-DE"/>
            <a:t>GET</a:t>
          </a:r>
          <a:endParaRPr lang="en-GB"/>
        </a:p>
      </dgm:t>
    </dgm:pt>
    <dgm:pt modelId="{B4041D68-9388-4496-98EE-44F3C9DCFF96}" type="parTrans" cxnId="{B71EE69B-2162-4841-B04E-5E243DDC6528}">
      <dgm:prSet/>
      <dgm:spPr/>
      <dgm:t>
        <a:bodyPr/>
        <a:lstStyle/>
        <a:p>
          <a:endParaRPr lang="en-GB"/>
        </a:p>
      </dgm:t>
    </dgm:pt>
    <dgm:pt modelId="{23766BE0-66AF-4799-8030-509D808A8086}" type="sibTrans" cxnId="{B71EE69B-2162-4841-B04E-5E243DDC6528}">
      <dgm:prSet/>
      <dgm:spPr/>
      <dgm:t>
        <a:bodyPr/>
        <a:lstStyle/>
        <a:p>
          <a:endParaRPr lang="en-GB"/>
        </a:p>
      </dgm:t>
    </dgm:pt>
    <dgm:pt modelId="{43FB8ACD-C0E7-44F8-B447-185867CC9A0B}">
      <dgm:prSet/>
      <dgm:spPr/>
      <dgm:t>
        <a:bodyPr/>
        <a:lstStyle/>
        <a:p>
          <a:r>
            <a:rPr lang="de-DE"/>
            <a:t>UPDATE</a:t>
          </a:r>
          <a:endParaRPr lang="en-GB"/>
        </a:p>
      </dgm:t>
    </dgm:pt>
    <dgm:pt modelId="{AFC676CE-2608-4DC3-AFC2-ADD321B5E8D0}" type="parTrans" cxnId="{BF18FC51-DAF8-43FB-9B27-160A72A19E20}">
      <dgm:prSet/>
      <dgm:spPr/>
      <dgm:t>
        <a:bodyPr/>
        <a:lstStyle/>
        <a:p>
          <a:endParaRPr lang="en-GB"/>
        </a:p>
      </dgm:t>
    </dgm:pt>
    <dgm:pt modelId="{FBB92408-DD37-4547-9DDD-386F5435AE40}" type="sibTrans" cxnId="{BF18FC51-DAF8-43FB-9B27-160A72A19E20}">
      <dgm:prSet/>
      <dgm:spPr/>
      <dgm:t>
        <a:bodyPr/>
        <a:lstStyle/>
        <a:p>
          <a:endParaRPr lang="en-GB"/>
        </a:p>
      </dgm:t>
    </dgm:pt>
    <dgm:pt modelId="{2308228C-4FAB-4BC9-B238-7015C2EF65D9}">
      <dgm:prSet/>
      <dgm:spPr/>
      <dgm:t>
        <a:bodyPr/>
        <a:lstStyle/>
        <a:p>
          <a:r>
            <a:rPr lang="de-DE"/>
            <a:t>DELETE</a:t>
          </a:r>
          <a:endParaRPr lang="en-GB"/>
        </a:p>
      </dgm:t>
    </dgm:pt>
    <dgm:pt modelId="{7ED4FB53-09D7-4A29-A508-1A6D2DFD48A1}" type="parTrans" cxnId="{D95B362D-2C65-4248-816C-8CEA1A8543CD}">
      <dgm:prSet/>
      <dgm:spPr/>
      <dgm:t>
        <a:bodyPr/>
        <a:lstStyle/>
        <a:p>
          <a:endParaRPr lang="en-GB"/>
        </a:p>
      </dgm:t>
    </dgm:pt>
    <dgm:pt modelId="{39A05DB0-AA86-4A97-8FEB-DC96B1AFA534}" type="sibTrans" cxnId="{D95B362D-2C65-4248-816C-8CEA1A8543CD}">
      <dgm:prSet/>
      <dgm:spPr/>
      <dgm:t>
        <a:bodyPr/>
        <a:lstStyle/>
        <a:p>
          <a:endParaRPr lang="en-GB"/>
        </a:p>
      </dgm:t>
    </dgm:pt>
    <dgm:pt modelId="{B1295BBF-41E5-4823-BA4A-FF6FE80CDAAC}" type="pres">
      <dgm:prSet presAssocID="{954C8DF8-5401-4A50-9D94-0BFA3443046E}" presName="linear" presStyleCnt="0">
        <dgm:presLayoutVars>
          <dgm:animLvl val="lvl"/>
          <dgm:resizeHandles val="exact"/>
        </dgm:presLayoutVars>
      </dgm:prSet>
      <dgm:spPr/>
    </dgm:pt>
    <dgm:pt modelId="{48F3F464-135A-45B5-84F9-5071DED552BF}" type="pres">
      <dgm:prSet presAssocID="{6EA77D50-CDAE-4D5C-AB5D-E8603B7D5894}" presName="parentText" presStyleLbl="node1" presStyleIdx="0" presStyleCnt="4">
        <dgm:presLayoutVars>
          <dgm:chMax val="0"/>
          <dgm:bulletEnabled val="1"/>
        </dgm:presLayoutVars>
      </dgm:prSet>
      <dgm:spPr/>
    </dgm:pt>
    <dgm:pt modelId="{47E42BF1-DA33-4D4C-98D0-5A9E2D8D30EF}" type="pres">
      <dgm:prSet presAssocID="{2D20C8FF-F785-4A18-BD5F-2971B57CDBB2}" presName="spacer" presStyleCnt="0"/>
      <dgm:spPr/>
    </dgm:pt>
    <dgm:pt modelId="{B7AABBEC-D7EB-45D9-B68F-10917C0F9B95}" type="pres">
      <dgm:prSet presAssocID="{B1CACEEA-FE4E-4C99-BA5D-8AACA5811EDA}" presName="parentText" presStyleLbl="node1" presStyleIdx="1" presStyleCnt="4">
        <dgm:presLayoutVars>
          <dgm:chMax val="0"/>
          <dgm:bulletEnabled val="1"/>
        </dgm:presLayoutVars>
      </dgm:prSet>
      <dgm:spPr/>
    </dgm:pt>
    <dgm:pt modelId="{EA8ADB4E-50E7-41F3-80E2-24EEE061BBCA}" type="pres">
      <dgm:prSet presAssocID="{23766BE0-66AF-4799-8030-509D808A8086}" presName="spacer" presStyleCnt="0"/>
      <dgm:spPr/>
    </dgm:pt>
    <dgm:pt modelId="{64D04C62-2147-4918-9C2C-A63BDFF3AED3}" type="pres">
      <dgm:prSet presAssocID="{43FB8ACD-C0E7-44F8-B447-185867CC9A0B}" presName="parentText" presStyleLbl="node1" presStyleIdx="2" presStyleCnt="4">
        <dgm:presLayoutVars>
          <dgm:chMax val="0"/>
          <dgm:bulletEnabled val="1"/>
        </dgm:presLayoutVars>
      </dgm:prSet>
      <dgm:spPr/>
    </dgm:pt>
    <dgm:pt modelId="{7C65F2BC-2624-45AE-9DFD-F4F4AE581CAB}" type="pres">
      <dgm:prSet presAssocID="{FBB92408-DD37-4547-9DDD-386F5435AE40}" presName="spacer" presStyleCnt="0"/>
      <dgm:spPr/>
    </dgm:pt>
    <dgm:pt modelId="{0E16C8AD-7DE1-450B-9410-05195A384826}" type="pres">
      <dgm:prSet presAssocID="{2308228C-4FAB-4BC9-B238-7015C2EF65D9}" presName="parentText" presStyleLbl="node1" presStyleIdx="3" presStyleCnt="4">
        <dgm:presLayoutVars>
          <dgm:chMax val="0"/>
          <dgm:bulletEnabled val="1"/>
        </dgm:presLayoutVars>
      </dgm:prSet>
      <dgm:spPr/>
    </dgm:pt>
  </dgm:ptLst>
  <dgm:cxnLst>
    <dgm:cxn modelId="{D95B362D-2C65-4248-816C-8CEA1A8543CD}" srcId="{954C8DF8-5401-4A50-9D94-0BFA3443046E}" destId="{2308228C-4FAB-4BC9-B238-7015C2EF65D9}" srcOrd="3" destOrd="0" parTransId="{7ED4FB53-09D7-4A29-A508-1A6D2DFD48A1}" sibTransId="{39A05DB0-AA86-4A97-8FEB-DC96B1AFA534}"/>
    <dgm:cxn modelId="{CD3D1837-A488-4794-9336-123317667D49}" type="presOf" srcId="{43FB8ACD-C0E7-44F8-B447-185867CC9A0B}" destId="{64D04C62-2147-4918-9C2C-A63BDFF3AED3}" srcOrd="0" destOrd="0" presId="urn:microsoft.com/office/officeart/2005/8/layout/vList2"/>
    <dgm:cxn modelId="{E81F436E-E64F-4E38-98FE-965ABAEE050F}" type="presOf" srcId="{6EA77D50-CDAE-4D5C-AB5D-E8603B7D5894}" destId="{48F3F464-135A-45B5-84F9-5071DED552BF}" srcOrd="0" destOrd="0" presId="urn:microsoft.com/office/officeart/2005/8/layout/vList2"/>
    <dgm:cxn modelId="{BF18FC51-DAF8-43FB-9B27-160A72A19E20}" srcId="{954C8DF8-5401-4A50-9D94-0BFA3443046E}" destId="{43FB8ACD-C0E7-44F8-B447-185867CC9A0B}" srcOrd="2" destOrd="0" parTransId="{AFC676CE-2608-4DC3-AFC2-ADD321B5E8D0}" sibTransId="{FBB92408-DD37-4547-9DDD-386F5435AE40}"/>
    <dgm:cxn modelId="{B71EE69B-2162-4841-B04E-5E243DDC6528}" srcId="{954C8DF8-5401-4A50-9D94-0BFA3443046E}" destId="{B1CACEEA-FE4E-4C99-BA5D-8AACA5811EDA}" srcOrd="1" destOrd="0" parTransId="{B4041D68-9388-4496-98EE-44F3C9DCFF96}" sibTransId="{23766BE0-66AF-4799-8030-509D808A8086}"/>
    <dgm:cxn modelId="{35703FC8-F779-4258-8D7F-553277DE5FEC}" type="presOf" srcId="{B1CACEEA-FE4E-4C99-BA5D-8AACA5811EDA}" destId="{B7AABBEC-D7EB-45D9-B68F-10917C0F9B95}" srcOrd="0" destOrd="0" presId="urn:microsoft.com/office/officeart/2005/8/layout/vList2"/>
    <dgm:cxn modelId="{DD65B9CE-3ED9-4104-AE80-34F32761CB86}" type="presOf" srcId="{2308228C-4FAB-4BC9-B238-7015C2EF65D9}" destId="{0E16C8AD-7DE1-450B-9410-05195A384826}" srcOrd="0" destOrd="0" presId="urn:microsoft.com/office/officeart/2005/8/layout/vList2"/>
    <dgm:cxn modelId="{FB3DFDE4-F546-44F0-A375-0609A6EBCB1A}" srcId="{954C8DF8-5401-4A50-9D94-0BFA3443046E}" destId="{6EA77D50-CDAE-4D5C-AB5D-E8603B7D5894}" srcOrd="0" destOrd="0" parTransId="{52ED625B-CC75-4AE7-93CC-A868607C450E}" sibTransId="{2D20C8FF-F785-4A18-BD5F-2971B57CDBB2}"/>
    <dgm:cxn modelId="{5366EAFA-1277-4139-86D2-B12E7A186585}" type="presOf" srcId="{954C8DF8-5401-4A50-9D94-0BFA3443046E}" destId="{B1295BBF-41E5-4823-BA4A-FF6FE80CDAAC}" srcOrd="0" destOrd="0" presId="urn:microsoft.com/office/officeart/2005/8/layout/vList2"/>
    <dgm:cxn modelId="{FA058B97-5A94-47BC-9F47-0ACD04176849}" type="presParOf" srcId="{B1295BBF-41E5-4823-BA4A-FF6FE80CDAAC}" destId="{48F3F464-135A-45B5-84F9-5071DED552BF}" srcOrd="0" destOrd="0" presId="urn:microsoft.com/office/officeart/2005/8/layout/vList2"/>
    <dgm:cxn modelId="{968D3766-FDEF-4E39-BDF9-5CDA5E920870}" type="presParOf" srcId="{B1295BBF-41E5-4823-BA4A-FF6FE80CDAAC}" destId="{47E42BF1-DA33-4D4C-98D0-5A9E2D8D30EF}" srcOrd="1" destOrd="0" presId="urn:microsoft.com/office/officeart/2005/8/layout/vList2"/>
    <dgm:cxn modelId="{67FA8F7A-E28C-4A75-928B-254C92CB8E68}" type="presParOf" srcId="{B1295BBF-41E5-4823-BA4A-FF6FE80CDAAC}" destId="{B7AABBEC-D7EB-45D9-B68F-10917C0F9B95}" srcOrd="2" destOrd="0" presId="urn:microsoft.com/office/officeart/2005/8/layout/vList2"/>
    <dgm:cxn modelId="{8B0962E2-A8F7-4DB1-B3C1-141F0F5A84BA}" type="presParOf" srcId="{B1295BBF-41E5-4823-BA4A-FF6FE80CDAAC}" destId="{EA8ADB4E-50E7-41F3-80E2-24EEE061BBCA}" srcOrd="3" destOrd="0" presId="urn:microsoft.com/office/officeart/2005/8/layout/vList2"/>
    <dgm:cxn modelId="{B68B1264-B9E2-47E0-B77E-0C267E21F7E5}" type="presParOf" srcId="{B1295BBF-41E5-4823-BA4A-FF6FE80CDAAC}" destId="{64D04C62-2147-4918-9C2C-A63BDFF3AED3}" srcOrd="4" destOrd="0" presId="urn:microsoft.com/office/officeart/2005/8/layout/vList2"/>
    <dgm:cxn modelId="{5E037407-66E0-4670-85B3-8F69223FF2A7}" type="presParOf" srcId="{B1295BBF-41E5-4823-BA4A-FF6FE80CDAAC}" destId="{7C65F2BC-2624-45AE-9DFD-F4F4AE581CAB}" srcOrd="5" destOrd="0" presId="urn:microsoft.com/office/officeart/2005/8/layout/vList2"/>
    <dgm:cxn modelId="{B55453CE-7499-465B-A83A-FA09086F82FC}" type="presParOf" srcId="{B1295BBF-41E5-4823-BA4A-FF6FE80CDAAC}" destId="{0E16C8AD-7DE1-450B-9410-05195A384826}" srcOrd="6" destOrd="0" presId="urn:microsoft.com/office/officeart/2005/8/layout/vLis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BE61B78-EB05-4761-8C7C-4068E8B41FBD}" type="doc">
      <dgm:prSet loTypeId="urn:microsoft.com/office/officeart/2005/8/layout/vList2" loCatId="list" qsTypeId="urn:microsoft.com/office/officeart/2005/8/quickstyle/simple4" qsCatId="simple" csTypeId="urn:microsoft.com/office/officeart/2005/8/colors/accent1_2" csCatId="accent1"/>
      <dgm:spPr/>
      <dgm:t>
        <a:bodyPr/>
        <a:lstStyle/>
        <a:p>
          <a:endParaRPr lang="en-GB"/>
        </a:p>
      </dgm:t>
    </dgm:pt>
    <dgm:pt modelId="{508E1A3C-FD9B-421E-AF35-DEAA3ACD746C}">
      <dgm:prSet/>
      <dgm:spPr/>
      <dgm:t>
        <a:bodyPr/>
        <a:lstStyle/>
        <a:p>
          <a:r>
            <a:rPr lang="de-DE" dirty="0"/>
            <a:t>Abfragesprache und/oder Treiber für andere Programmiersprachen</a:t>
          </a:r>
          <a:endParaRPr lang="en-GB" dirty="0"/>
        </a:p>
      </dgm:t>
    </dgm:pt>
    <dgm:pt modelId="{08B3BA6D-AB6D-435C-86D0-E740F56CC554}" type="parTrans" cxnId="{6E73E76D-1603-42C9-BD0A-ED2E4BB3D516}">
      <dgm:prSet/>
      <dgm:spPr/>
      <dgm:t>
        <a:bodyPr/>
        <a:lstStyle/>
        <a:p>
          <a:endParaRPr lang="en-GB"/>
        </a:p>
      </dgm:t>
    </dgm:pt>
    <dgm:pt modelId="{57A6D83E-90C2-41AF-8366-5B9D3C5DFE51}" type="sibTrans" cxnId="{6E73E76D-1603-42C9-BD0A-ED2E4BB3D516}">
      <dgm:prSet/>
      <dgm:spPr/>
      <dgm:t>
        <a:bodyPr/>
        <a:lstStyle/>
        <a:p>
          <a:endParaRPr lang="en-GB"/>
        </a:p>
      </dgm:t>
    </dgm:pt>
    <dgm:pt modelId="{E548A8A7-D61D-4394-A23A-76C84CD3027D}" type="pres">
      <dgm:prSet presAssocID="{6BE61B78-EB05-4761-8C7C-4068E8B41FBD}" presName="linear" presStyleCnt="0">
        <dgm:presLayoutVars>
          <dgm:animLvl val="lvl"/>
          <dgm:resizeHandles val="exact"/>
        </dgm:presLayoutVars>
      </dgm:prSet>
      <dgm:spPr/>
    </dgm:pt>
    <dgm:pt modelId="{2F3290E7-E08A-441D-84A6-A738C93296A9}" type="pres">
      <dgm:prSet presAssocID="{508E1A3C-FD9B-421E-AF35-DEAA3ACD746C}" presName="parentText" presStyleLbl="node1" presStyleIdx="0" presStyleCnt="1" custLinFactNeighborY="-13811">
        <dgm:presLayoutVars>
          <dgm:chMax val="0"/>
          <dgm:bulletEnabled val="1"/>
        </dgm:presLayoutVars>
      </dgm:prSet>
      <dgm:spPr/>
    </dgm:pt>
  </dgm:ptLst>
  <dgm:cxnLst>
    <dgm:cxn modelId="{6E73E76D-1603-42C9-BD0A-ED2E4BB3D516}" srcId="{6BE61B78-EB05-4761-8C7C-4068E8B41FBD}" destId="{508E1A3C-FD9B-421E-AF35-DEAA3ACD746C}" srcOrd="0" destOrd="0" parTransId="{08B3BA6D-AB6D-435C-86D0-E740F56CC554}" sibTransId="{57A6D83E-90C2-41AF-8366-5B9D3C5DFE51}"/>
    <dgm:cxn modelId="{D194A4C2-90F4-4A06-A611-F1652C8F45FC}" type="presOf" srcId="{508E1A3C-FD9B-421E-AF35-DEAA3ACD746C}" destId="{2F3290E7-E08A-441D-84A6-A738C93296A9}" srcOrd="0" destOrd="0" presId="urn:microsoft.com/office/officeart/2005/8/layout/vList2"/>
    <dgm:cxn modelId="{5775EBDD-4EB1-4D2D-907C-916820DFC335}" type="presOf" srcId="{6BE61B78-EB05-4761-8C7C-4068E8B41FBD}" destId="{E548A8A7-D61D-4394-A23A-76C84CD3027D}" srcOrd="0" destOrd="0" presId="urn:microsoft.com/office/officeart/2005/8/layout/vList2"/>
    <dgm:cxn modelId="{BDB68F50-172F-498E-B70B-F2F029D98FEF}" type="presParOf" srcId="{E548A8A7-D61D-4394-A23A-76C84CD3027D}" destId="{2F3290E7-E08A-441D-84A6-A738C93296A9}"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F40D4F2-6B3D-4DD4-B8A7-C6D67B180BDF}" type="doc">
      <dgm:prSet loTypeId="urn:microsoft.com/office/officeart/2005/8/layout/cycle7" loCatId="cycle" qsTypeId="urn:microsoft.com/office/officeart/2005/8/quickstyle/simple1" qsCatId="simple" csTypeId="urn:microsoft.com/office/officeart/2005/8/colors/accent1_2" csCatId="accent1" phldr="1"/>
      <dgm:spPr/>
      <dgm:t>
        <a:bodyPr/>
        <a:lstStyle/>
        <a:p>
          <a:endParaRPr lang="en-GB"/>
        </a:p>
      </dgm:t>
    </dgm:pt>
    <dgm:pt modelId="{E28BBF32-9C86-4AE3-A12B-01790BE4A5CF}">
      <dgm:prSet phldrT="[Text]"/>
      <dgm:spPr/>
      <dgm:t>
        <a:bodyPr/>
        <a:lstStyle/>
        <a:p>
          <a:r>
            <a:rPr lang="de-DE" dirty="0"/>
            <a:t>REST/Websocket</a:t>
          </a:r>
          <a:endParaRPr lang="en-GB" dirty="0"/>
        </a:p>
      </dgm:t>
    </dgm:pt>
    <dgm:pt modelId="{16FF9625-E3E7-428B-BE19-4E962CF73739}" type="parTrans" cxnId="{74A0336D-6AA9-4623-A5A2-12E188006858}">
      <dgm:prSet/>
      <dgm:spPr/>
      <dgm:t>
        <a:bodyPr/>
        <a:lstStyle/>
        <a:p>
          <a:endParaRPr lang="en-GB"/>
        </a:p>
      </dgm:t>
    </dgm:pt>
    <dgm:pt modelId="{6DCF030D-49C4-4DDA-81AE-9BEDC49EBCB2}" type="sibTrans" cxnId="{74A0336D-6AA9-4623-A5A2-12E188006858}">
      <dgm:prSet/>
      <dgm:spPr/>
      <dgm:t>
        <a:bodyPr/>
        <a:lstStyle/>
        <a:p>
          <a:endParaRPr lang="en-GB"/>
        </a:p>
      </dgm:t>
    </dgm:pt>
    <dgm:pt modelId="{E4540C87-D3DF-4070-9F8E-D9A237582DA2}">
      <dgm:prSet phldrT="[Text]"/>
      <dgm:spPr/>
      <dgm:t>
        <a:bodyPr/>
        <a:lstStyle/>
        <a:p>
          <a:r>
            <a:rPr lang="de-DE" dirty="0"/>
            <a:t>Client</a:t>
          </a:r>
          <a:endParaRPr lang="en-GB" dirty="0"/>
        </a:p>
      </dgm:t>
    </dgm:pt>
    <dgm:pt modelId="{DCC9C9F7-F7CC-42A6-80D7-5CD920F92419}" type="parTrans" cxnId="{9D7A1FD0-0DB3-41B7-B48E-F4CA6E04C37C}">
      <dgm:prSet/>
      <dgm:spPr/>
      <dgm:t>
        <a:bodyPr/>
        <a:lstStyle/>
        <a:p>
          <a:endParaRPr lang="en-GB"/>
        </a:p>
      </dgm:t>
    </dgm:pt>
    <dgm:pt modelId="{BE4EC668-4C30-4A08-BA76-30D9C0FE886C}" type="sibTrans" cxnId="{9D7A1FD0-0DB3-41B7-B48E-F4CA6E04C37C}">
      <dgm:prSet/>
      <dgm:spPr/>
      <dgm:t>
        <a:bodyPr/>
        <a:lstStyle/>
        <a:p>
          <a:endParaRPr lang="en-GB"/>
        </a:p>
      </dgm:t>
    </dgm:pt>
    <dgm:pt modelId="{7EE5545A-93BD-491C-BED4-759B2CD8BCAB}" type="pres">
      <dgm:prSet presAssocID="{DF40D4F2-6B3D-4DD4-B8A7-C6D67B180BDF}" presName="Name0" presStyleCnt="0">
        <dgm:presLayoutVars>
          <dgm:dir/>
          <dgm:resizeHandles val="exact"/>
        </dgm:presLayoutVars>
      </dgm:prSet>
      <dgm:spPr/>
    </dgm:pt>
    <dgm:pt modelId="{25C13686-440C-4CBA-A8FB-E5415F2006DA}" type="pres">
      <dgm:prSet presAssocID="{E28BBF32-9C86-4AE3-A12B-01790BE4A5CF}" presName="node" presStyleLbl="node1" presStyleIdx="0" presStyleCnt="2" custRadScaleRad="291291" custRadScaleInc="-78461">
        <dgm:presLayoutVars>
          <dgm:bulletEnabled val="1"/>
        </dgm:presLayoutVars>
      </dgm:prSet>
      <dgm:spPr/>
    </dgm:pt>
    <dgm:pt modelId="{B1DF88F0-C4BA-4C5B-BE5E-CD15FE0B563D}" type="pres">
      <dgm:prSet presAssocID="{6DCF030D-49C4-4DDA-81AE-9BEDC49EBCB2}" presName="sibTrans" presStyleLbl="sibTrans2D1" presStyleIdx="0" presStyleCnt="2"/>
      <dgm:spPr/>
    </dgm:pt>
    <dgm:pt modelId="{933643A1-5101-450C-973D-0366FFF94A9D}" type="pres">
      <dgm:prSet presAssocID="{6DCF030D-49C4-4DDA-81AE-9BEDC49EBCB2}" presName="connectorText" presStyleLbl="sibTrans2D1" presStyleIdx="0" presStyleCnt="2"/>
      <dgm:spPr/>
    </dgm:pt>
    <dgm:pt modelId="{F34E930B-ECDF-4C12-AEB0-A6E86B20F302}" type="pres">
      <dgm:prSet presAssocID="{E4540C87-D3DF-4070-9F8E-D9A237582DA2}" presName="node" presStyleLbl="node1" presStyleIdx="1" presStyleCnt="2" custRadScaleRad="123775" custRadScaleInc="-156672">
        <dgm:presLayoutVars>
          <dgm:bulletEnabled val="1"/>
        </dgm:presLayoutVars>
      </dgm:prSet>
      <dgm:spPr/>
    </dgm:pt>
    <dgm:pt modelId="{57A53B53-4CD3-4008-9802-377281D0CBEC}" type="pres">
      <dgm:prSet presAssocID="{BE4EC668-4C30-4A08-BA76-30D9C0FE886C}" presName="sibTrans" presStyleLbl="sibTrans2D1" presStyleIdx="1" presStyleCnt="2"/>
      <dgm:spPr/>
    </dgm:pt>
    <dgm:pt modelId="{E1A1F05C-0DC8-4063-8424-A84EE6485AE1}" type="pres">
      <dgm:prSet presAssocID="{BE4EC668-4C30-4A08-BA76-30D9C0FE886C}" presName="connectorText" presStyleLbl="sibTrans2D1" presStyleIdx="1" presStyleCnt="2"/>
      <dgm:spPr/>
    </dgm:pt>
  </dgm:ptLst>
  <dgm:cxnLst>
    <dgm:cxn modelId="{30C6F004-B14C-44E7-92D7-C0AF7F1BB886}" type="presOf" srcId="{BE4EC668-4C30-4A08-BA76-30D9C0FE886C}" destId="{57A53B53-4CD3-4008-9802-377281D0CBEC}" srcOrd="0" destOrd="0" presId="urn:microsoft.com/office/officeart/2005/8/layout/cycle7"/>
    <dgm:cxn modelId="{58D27812-93B0-487F-87D5-CC149FEE037B}" type="presOf" srcId="{6DCF030D-49C4-4DDA-81AE-9BEDC49EBCB2}" destId="{B1DF88F0-C4BA-4C5B-BE5E-CD15FE0B563D}" srcOrd="0" destOrd="0" presId="urn:microsoft.com/office/officeart/2005/8/layout/cycle7"/>
    <dgm:cxn modelId="{FA18564B-AB3E-4D27-AAD7-B92EC9A27FCE}" type="presOf" srcId="{E4540C87-D3DF-4070-9F8E-D9A237582DA2}" destId="{F34E930B-ECDF-4C12-AEB0-A6E86B20F302}" srcOrd="0" destOrd="0" presId="urn:microsoft.com/office/officeart/2005/8/layout/cycle7"/>
    <dgm:cxn modelId="{74A0336D-6AA9-4623-A5A2-12E188006858}" srcId="{DF40D4F2-6B3D-4DD4-B8A7-C6D67B180BDF}" destId="{E28BBF32-9C86-4AE3-A12B-01790BE4A5CF}" srcOrd="0" destOrd="0" parTransId="{16FF9625-E3E7-428B-BE19-4E962CF73739}" sibTransId="{6DCF030D-49C4-4DDA-81AE-9BEDC49EBCB2}"/>
    <dgm:cxn modelId="{5200B054-E89C-4280-85CD-F0E31F12913F}" type="presOf" srcId="{E28BBF32-9C86-4AE3-A12B-01790BE4A5CF}" destId="{25C13686-440C-4CBA-A8FB-E5415F2006DA}" srcOrd="0" destOrd="0" presId="urn:microsoft.com/office/officeart/2005/8/layout/cycle7"/>
    <dgm:cxn modelId="{DAF82375-A9A8-4681-B3B3-6C0CE8F3885A}" type="presOf" srcId="{BE4EC668-4C30-4A08-BA76-30D9C0FE886C}" destId="{E1A1F05C-0DC8-4063-8424-A84EE6485AE1}" srcOrd="1" destOrd="0" presId="urn:microsoft.com/office/officeart/2005/8/layout/cycle7"/>
    <dgm:cxn modelId="{1A400B76-E84E-421B-ACB6-39824773B668}" type="presOf" srcId="{DF40D4F2-6B3D-4DD4-B8A7-C6D67B180BDF}" destId="{7EE5545A-93BD-491C-BED4-759B2CD8BCAB}" srcOrd="0" destOrd="0" presId="urn:microsoft.com/office/officeart/2005/8/layout/cycle7"/>
    <dgm:cxn modelId="{DF01A0A0-43AF-4307-871C-B822C54CFB02}" type="presOf" srcId="{6DCF030D-49C4-4DDA-81AE-9BEDC49EBCB2}" destId="{933643A1-5101-450C-973D-0366FFF94A9D}" srcOrd="1" destOrd="0" presId="urn:microsoft.com/office/officeart/2005/8/layout/cycle7"/>
    <dgm:cxn modelId="{9D7A1FD0-0DB3-41B7-B48E-F4CA6E04C37C}" srcId="{DF40D4F2-6B3D-4DD4-B8A7-C6D67B180BDF}" destId="{E4540C87-D3DF-4070-9F8E-D9A237582DA2}" srcOrd="1" destOrd="0" parTransId="{DCC9C9F7-F7CC-42A6-80D7-5CD920F92419}" sibTransId="{BE4EC668-4C30-4A08-BA76-30D9C0FE886C}"/>
    <dgm:cxn modelId="{CBA80F45-ED78-45B8-B408-0BF8E00434F7}" type="presParOf" srcId="{7EE5545A-93BD-491C-BED4-759B2CD8BCAB}" destId="{25C13686-440C-4CBA-A8FB-E5415F2006DA}" srcOrd="0" destOrd="0" presId="urn:microsoft.com/office/officeart/2005/8/layout/cycle7"/>
    <dgm:cxn modelId="{2026E931-178A-4A35-BA74-137265554968}" type="presParOf" srcId="{7EE5545A-93BD-491C-BED4-759B2CD8BCAB}" destId="{B1DF88F0-C4BA-4C5B-BE5E-CD15FE0B563D}" srcOrd="1" destOrd="0" presId="urn:microsoft.com/office/officeart/2005/8/layout/cycle7"/>
    <dgm:cxn modelId="{2694DF74-6540-4F5D-9B2E-7979A5010700}" type="presParOf" srcId="{B1DF88F0-C4BA-4C5B-BE5E-CD15FE0B563D}" destId="{933643A1-5101-450C-973D-0366FFF94A9D}" srcOrd="0" destOrd="0" presId="urn:microsoft.com/office/officeart/2005/8/layout/cycle7"/>
    <dgm:cxn modelId="{6CD7BA8F-D521-420B-AB79-34897CC80697}" type="presParOf" srcId="{7EE5545A-93BD-491C-BED4-759B2CD8BCAB}" destId="{F34E930B-ECDF-4C12-AEB0-A6E86B20F302}" srcOrd="2" destOrd="0" presId="urn:microsoft.com/office/officeart/2005/8/layout/cycle7"/>
    <dgm:cxn modelId="{06CDD0F0-B192-4049-BF52-8FDE96FA5463}" type="presParOf" srcId="{7EE5545A-93BD-491C-BED4-759B2CD8BCAB}" destId="{57A53B53-4CD3-4008-9802-377281D0CBEC}" srcOrd="3" destOrd="0" presId="urn:microsoft.com/office/officeart/2005/8/layout/cycle7"/>
    <dgm:cxn modelId="{E71EF573-D99A-473B-A0E3-24C9DC039A98}" type="presParOf" srcId="{57A53B53-4CD3-4008-9802-377281D0CBEC}" destId="{E1A1F05C-0DC8-4063-8424-A84EE6485AE1}" srcOrd="0" destOrd="0" presId="urn:microsoft.com/office/officeart/2005/8/layout/cycle7"/>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98AAB27E-C0E9-4FCC-A8B7-02FFFA21E478}" type="doc">
      <dgm:prSet loTypeId="urn:microsoft.com/office/officeart/2005/8/layout/default" loCatId="list" qsTypeId="urn:microsoft.com/office/officeart/2005/8/quickstyle/simple4" qsCatId="simple" csTypeId="urn:microsoft.com/office/officeart/2005/8/colors/accent1_2" csCatId="accent1" phldr="1"/>
      <dgm:spPr/>
      <dgm:t>
        <a:bodyPr/>
        <a:lstStyle/>
        <a:p>
          <a:endParaRPr lang="en-GB"/>
        </a:p>
      </dgm:t>
    </dgm:pt>
    <dgm:pt modelId="{E6CC6E54-088A-406D-ACAA-F4C983816A07}">
      <dgm:prSet phldrT="[Text]"/>
      <dgm:spPr/>
      <dgm:t>
        <a:bodyPr/>
        <a:lstStyle/>
        <a:p>
          <a:r>
            <a:rPr lang="de-DE" dirty="0"/>
            <a:t>Collections</a:t>
          </a:r>
          <a:endParaRPr lang="en-GB" dirty="0"/>
        </a:p>
      </dgm:t>
    </dgm:pt>
    <dgm:pt modelId="{E50869BD-8743-4DCE-959C-5C37224F5595}" type="parTrans" cxnId="{C737E849-A909-42B0-A0AB-3F64E97290A4}">
      <dgm:prSet/>
      <dgm:spPr/>
      <dgm:t>
        <a:bodyPr/>
        <a:lstStyle/>
        <a:p>
          <a:endParaRPr lang="en-GB"/>
        </a:p>
      </dgm:t>
    </dgm:pt>
    <dgm:pt modelId="{DE218FEB-D8A6-4F50-A86B-3E3A1A048EE5}" type="sibTrans" cxnId="{C737E849-A909-42B0-A0AB-3F64E97290A4}">
      <dgm:prSet/>
      <dgm:spPr/>
      <dgm:t>
        <a:bodyPr/>
        <a:lstStyle/>
        <a:p>
          <a:endParaRPr lang="en-GB"/>
        </a:p>
      </dgm:t>
    </dgm:pt>
    <dgm:pt modelId="{74D80DE1-F63E-4B74-B8C4-FD07E5A92AD5}">
      <dgm:prSet phldrT="[Text]"/>
      <dgm:spPr/>
      <dgm:t>
        <a:bodyPr/>
        <a:lstStyle/>
        <a:p>
          <a:r>
            <a:rPr lang="de-DE" dirty="0"/>
            <a:t>Tags and non-visible </a:t>
          </a:r>
          <a:r>
            <a:rPr lang="de-DE" dirty="0" err="1"/>
            <a:t>Metadata</a:t>
          </a:r>
          <a:endParaRPr lang="en-GB" dirty="0"/>
        </a:p>
      </dgm:t>
    </dgm:pt>
    <dgm:pt modelId="{C42DB160-C91A-49D1-A239-8B8416FE2F90}" type="parTrans" cxnId="{843C4FD7-79BD-405E-90D9-A543114BAA8D}">
      <dgm:prSet/>
      <dgm:spPr/>
      <dgm:t>
        <a:bodyPr/>
        <a:lstStyle/>
        <a:p>
          <a:endParaRPr lang="en-GB"/>
        </a:p>
      </dgm:t>
    </dgm:pt>
    <dgm:pt modelId="{66F2CAF8-849C-44C0-96D9-6008E9BBC05C}" type="sibTrans" cxnId="{843C4FD7-79BD-405E-90D9-A543114BAA8D}">
      <dgm:prSet/>
      <dgm:spPr/>
      <dgm:t>
        <a:bodyPr/>
        <a:lstStyle/>
        <a:p>
          <a:endParaRPr lang="en-GB"/>
        </a:p>
      </dgm:t>
    </dgm:pt>
    <dgm:pt modelId="{A0F691C8-8693-4A74-B8EF-D5CC0D25C94B}">
      <dgm:prSet phldrT="[Text]"/>
      <dgm:spPr/>
      <dgm:t>
        <a:bodyPr/>
        <a:lstStyle/>
        <a:p>
          <a:r>
            <a:rPr lang="de-DE" dirty="0"/>
            <a:t>Directory </a:t>
          </a:r>
          <a:r>
            <a:rPr lang="de-DE" dirty="0" err="1"/>
            <a:t>Hierachies</a:t>
          </a:r>
          <a:endParaRPr lang="en-GB" dirty="0"/>
        </a:p>
      </dgm:t>
    </dgm:pt>
    <dgm:pt modelId="{5EAF7676-F19C-4FBC-BF74-17A8110C69E4}" type="parTrans" cxnId="{FEF9F16D-9C17-4EA0-B350-A3EB9EF6154A}">
      <dgm:prSet/>
      <dgm:spPr/>
      <dgm:t>
        <a:bodyPr/>
        <a:lstStyle/>
        <a:p>
          <a:endParaRPr lang="en-GB"/>
        </a:p>
      </dgm:t>
    </dgm:pt>
    <dgm:pt modelId="{B9645B90-C11A-4E01-BFF4-DEE60D6B0F69}" type="sibTrans" cxnId="{FEF9F16D-9C17-4EA0-B350-A3EB9EF6154A}">
      <dgm:prSet/>
      <dgm:spPr/>
      <dgm:t>
        <a:bodyPr/>
        <a:lstStyle/>
        <a:p>
          <a:endParaRPr lang="en-GB"/>
        </a:p>
      </dgm:t>
    </dgm:pt>
    <dgm:pt modelId="{A528DDA9-24E4-4A0F-8796-2084DAF1E358}" type="pres">
      <dgm:prSet presAssocID="{98AAB27E-C0E9-4FCC-A8B7-02FFFA21E478}" presName="diagram" presStyleCnt="0">
        <dgm:presLayoutVars>
          <dgm:dir/>
          <dgm:resizeHandles val="exact"/>
        </dgm:presLayoutVars>
      </dgm:prSet>
      <dgm:spPr/>
    </dgm:pt>
    <dgm:pt modelId="{18C7EE0E-8EAA-4EEB-9D19-30745E0D87D2}" type="pres">
      <dgm:prSet presAssocID="{E6CC6E54-088A-406D-ACAA-F4C983816A07}" presName="node" presStyleLbl="node1" presStyleIdx="0" presStyleCnt="3">
        <dgm:presLayoutVars>
          <dgm:bulletEnabled val="1"/>
        </dgm:presLayoutVars>
      </dgm:prSet>
      <dgm:spPr/>
    </dgm:pt>
    <dgm:pt modelId="{E4648810-ACEF-4360-A5CD-21C56C1A4F39}" type="pres">
      <dgm:prSet presAssocID="{DE218FEB-D8A6-4F50-A86B-3E3A1A048EE5}" presName="sibTrans" presStyleCnt="0"/>
      <dgm:spPr/>
    </dgm:pt>
    <dgm:pt modelId="{643E15E9-CF7A-4580-8353-4F7190DCA304}" type="pres">
      <dgm:prSet presAssocID="{74D80DE1-F63E-4B74-B8C4-FD07E5A92AD5}" presName="node" presStyleLbl="node1" presStyleIdx="1" presStyleCnt="3" custLinFactNeighborX="1269" custLinFactNeighborY="-137">
        <dgm:presLayoutVars>
          <dgm:bulletEnabled val="1"/>
        </dgm:presLayoutVars>
      </dgm:prSet>
      <dgm:spPr/>
    </dgm:pt>
    <dgm:pt modelId="{F378697C-707F-4F25-B8B9-A8558C596E52}" type="pres">
      <dgm:prSet presAssocID="{66F2CAF8-849C-44C0-96D9-6008E9BBC05C}" presName="sibTrans" presStyleCnt="0"/>
      <dgm:spPr/>
    </dgm:pt>
    <dgm:pt modelId="{09250486-7F3F-4E72-9634-FF689DAE431B}" type="pres">
      <dgm:prSet presAssocID="{A0F691C8-8693-4A74-B8EF-D5CC0D25C94B}" presName="node" presStyleLbl="node1" presStyleIdx="2" presStyleCnt="3">
        <dgm:presLayoutVars>
          <dgm:bulletEnabled val="1"/>
        </dgm:presLayoutVars>
      </dgm:prSet>
      <dgm:spPr/>
    </dgm:pt>
  </dgm:ptLst>
  <dgm:cxnLst>
    <dgm:cxn modelId="{C737E849-A909-42B0-A0AB-3F64E97290A4}" srcId="{98AAB27E-C0E9-4FCC-A8B7-02FFFA21E478}" destId="{E6CC6E54-088A-406D-ACAA-F4C983816A07}" srcOrd="0" destOrd="0" parTransId="{E50869BD-8743-4DCE-959C-5C37224F5595}" sibTransId="{DE218FEB-D8A6-4F50-A86B-3E3A1A048EE5}"/>
    <dgm:cxn modelId="{FEF9F16D-9C17-4EA0-B350-A3EB9EF6154A}" srcId="{98AAB27E-C0E9-4FCC-A8B7-02FFFA21E478}" destId="{A0F691C8-8693-4A74-B8EF-D5CC0D25C94B}" srcOrd="2" destOrd="0" parTransId="{5EAF7676-F19C-4FBC-BF74-17A8110C69E4}" sibTransId="{B9645B90-C11A-4E01-BFF4-DEE60D6B0F69}"/>
    <dgm:cxn modelId="{21CF237E-8ECF-497A-A69A-F085A469117D}" type="presOf" srcId="{98AAB27E-C0E9-4FCC-A8B7-02FFFA21E478}" destId="{A528DDA9-24E4-4A0F-8796-2084DAF1E358}" srcOrd="0" destOrd="0" presId="urn:microsoft.com/office/officeart/2005/8/layout/default"/>
    <dgm:cxn modelId="{4D123492-393E-47EE-8697-F0DCA9D9198D}" type="presOf" srcId="{A0F691C8-8693-4A74-B8EF-D5CC0D25C94B}" destId="{09250486-7F3F-4E72-9634-FF689DAE431B}" srcOrd="0" destOrd="0" presId="urn:microsoft.com/office/officeart/2005/8/layout/default"/>
    <dgm:cxn modelId="{843C4FD7-79BD-405E-90D9-A543114BAA8D}" srcId="{98AAB27E-C0E9-4FCC-A8B7-02FFFA21E478}" destId="{74D80DE1-F63E-4B74-B8C4-FD07E5A92AD5}" srcOrd="1" destOrd="0" parTransId="{C42DB160-C91A-49D1-A239-8B8416FE2F90}" sibTransId="{66F2CAF8-849C-44C0-96D9-6008E9BBC05C}"/>
    <dgm:cxn modelId="{1C4A2AE3-97BD-4E1F-B563-24F6E1DF92BE}" type="presOf" srcId="{74D80DE1-F63E-4B74-B8C4-FD07E5A92AD5}" destId="{643E15E9-CF7A-4580-8353-4F7190DCA304}" srcOrd="0" destOrd="0" presId="urn:microsoft.com/office/officeart/2005/8/layout/default"/>
    <dgm:cxn modelId="{6692B6F3-8DDE-4729-A435-959E2102FFD5}" type="presOf" srcId="{E6CC6E54-088A-406D-ACAA-F4C983816A07}" destId="{18C7EE0E-8EAA-4EEB-9D19-30745E0D87D2}" srcOrd="0" destOrd="0" presId="urn:microsoft.com/office/officeart/2005/8/layout/default"/>
    <dgm:cxn modelId="{79DDC13E-59D7-470F-8586-1E3D33E02A79}" type="presParOf" srcId="{A528DDA9-24E4-4A0F-8796-2084DAF1E358}" destId="{18C7EE0E-8EAA-4EEB-9D19-30745E0D87D2}" srcOrd="0" destOrd="0" presId="urn:microsoft.com/office/officeart/2005/8/layout/default"/>
    <dgm:cxn modelId="{1769D8FB-1DC0-475E-9C74-0DAE9ECA3CD6}" type="presParOf" srcId="{A528DDA9-24E4-4A0F-8796-2084DAF1E358}" destId="{E4648810-ACEF-4360-A5CD-21C56C1A4F39}" srcOrd="1" destOrd="0" presId="urn:microsoft.com/office/officeart/2005/8/layout/default"/>
    <dgm:cxn modelId="{C83EEE87-79CA-4330-9FB4-9D45F9360DDD}" type="presParOf" srcId="{A528DDA9-24E4-4A0F-8796-2084DAF1E358}" destId="{643E15E9-CF7A-4580-8353-4F7190DCA304}" srcOrd="2" destOrd="0" presId="urn:microsoft.com/office/officeart/2005/8/layout/default"/>
    <dgm:cxn modelId="{877FE070-09F3-4EE4-B194-923D1C2DA582}" type="presParOf" srcId="{A528DDA9-24E4-4A0F-8796-2084DAF1E358}" destId="{F378697C-707F-4F25-B8B9-A8558C596E52}" srcOrd="3" destOrd="0" presId="urn:microsoft.com/office/officeart/2005/8/layout/default"/>
    <dgm:cxn modelId="{186A6611-A796-4B75-BF9E-421F7823F53D}" type="presParOf" srcId="{A528DDA9-24E4-4A0F-8796-2084DAF1E358}" destId="{09250486-7F3F-4E72-9634-FF689DAE431B}" srcOrd="4"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7C1211C-ED64-4FF3-9321-DA2B1F50488F}">
      <dsp:nvSpPr>
        <dsp:cNvPr id="0" name=""/>
        <dsp:cNvSpPr/>
      </dsp:nvSpPr>
      <dsp:spPr>
        <a:xfrm>
          <a:off x="0" y="48945"/>
          <a:ext cx="4184035" cy="865800"/>
        </a:xfrm>
        <a:prstGeom prst="roundRect">
          <a:avLst/>
        </a:prstGeom>
        <a:gradFill rotWithShape="0">
          <a:gsLst>
            <a:gs pos="0">
              <a:schemeClr val="accent1">
                <a:hueOff val="0"/>
                <a:satOff val="0"/>
                <a:lumOff val="0"/>
                <a:alphaOff val="0"/>
                <a:tint val="96000"/>
                <a:lumMod val="100000"/>
              </a:schemeClr>
            </a:gs>
            <a:gs pos="78000">
              <a:schemeClr val="accent1">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l" defTabSz="1644650">
            <a:lnSpc>
              <a:spcPct val="90000"/>
            </a:lnSpc>
            <a:spcBef>
              <a:spcPct val="0"/>
            </a:spcBef>
            <a:spcAft>
              <a:spcPct val="35000"/>
            </a:spcAft>
            <a:buNone/>
          </a:pPr>
          <a:r>
            <a:rPr lang="de-DE" sz="3700" kern="1200" dirty="0" err="1"/>
            <a:t>Creation</a:t>
          </a:r>
          <a:r>
            <a:rPr lang="de-DE" sz="3700" kern="1200" dirty="0"/>
            <a:t> </a:t>
          </a:r>
          <a:endParaRPr lang="en-GB" sz="3700" kern="1200" dirty="0"/>
        </a:p>
      </dsp:txBody>
      <dsp:txXfrm>
        <a:off x="42265" y="91210"/>
        <a:ext cx="4099505" cy="781270"/>
      </dsp:txXfrm>
    </dsp:sp>
    <dsp:sp modelId="{7FA841C2-3FBF-449F-AC14-6D439F1EEC81}">
      <dsp:nvSpPr>
        <dsp:cNvPr id="0" name=""/>
        <dsp:cNvSpPr/>
      </dsp:nvSpPr>
      <dsp:spPr>
        <a:xfrm>
          <a:off x="0" y="1021306"/>
          <a:ext cx="4184035" cy="865800"/>
        </a:xfrm>
        <a:prstGeom prst="roundRect">
          <a:avLst/>
        </a:prstGeom>
        <a:gradFill rotWithShape="0">
          <a:gsLst>
            <a:gs pos="0">
              <a:schemeClr val="accent1">
                <a:hueOff val="0"/>
                <a:satOff val="0"/>
                <a:lumOff val="0"/>
                <a:alphaOff val="0"/>
                <a:tint val="96000"/>
                <a:lumMod val="100000"/>
              </a:schemeClr>
            </a:gs>
            <a:gs pos="78000">
              <a:schemeClr val="accent1">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l" defTabSz="1644650">
            <a:lnSpc>
              <a:spcPct val="90000"/>
            </a:lnSpc>
            <a:spcBef>
              <a:spcPct val="0"/>
            </a:spcBef>
            <a:spcAft>
              <a:spcPct val="35000"/>
            </a:spcAft>
            <a:buNone/>
          </a:pPr>
          <a:r>
            <a:rPr lang="de-DE" sz="3700" kern="1200" dirty="0"/>
            <a:t>Retrieval </a:t>
          </a:r>
          <a:endParaRPr lang="en-GB" sz="3700" kern="1200" dirty="0"/>
        </a:p>
      </dsp:txBody>
      <dsp:txXfrm>
        <a:off x="42265" y="1063571"/>
        <a:ext cx="4099505" cy="781270"/>
      </dsp:txXfrm>
    </dsp:sp>
    <dsp:sp modelId="{BCC48D8E-0229-481D-8F07-DE7D3E3B4DC2}">
      <dsp:nvSpPr>
        <dsp:cNvPr id="0" name=""/>
        <dsp:cNvSpPr/>
      </dsp:nvSpPr>
      <dsp:spPr>
        <a:xfrm>
          <a:off x="0" y="1993666"/>
          <a:ext cx="4184035" cy="865800"/>
        </a:xfrm>
        <a:prstGeom prst="roundRect">
          <a:avLst/>
        </a:prstGeom>
        <a:gradFill rotWithShape="0">
          <a:gsLst>
            <a:gs pos="0">
              <a:schemeClr val="accent1">
                <a:hueOff val="0"/>
                <a:satOff val="0"/>
                <a:lumOff val="0"/>
                <a:alphaOff val="0"/>
                <a:tint val="96000"/>
                <a:lumMod val="100000"/>
              </a:schemeClr>
            </a:gs>
            <a:gs pos="78000">
              <a:schemeClr val="accent1">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l" defTabSz="1644650">
            <a:lnSpc>
              <a:spcPct val="90000"/>
            </a:lnSpc>
            <a:spcBef>
              <a:spcPct val="0"/>
            </a:spcBef>
            <a:spcAft>
              <a:spcPct val="35000"/>
            </a:spcAft>
            <a:buNone/>
          </a:pPr>
          <a:r>
            <a:rPr lang="de-DE" sz="3700" kern="1200"/>
            <a:t>Update </a:t>
          </a:r>
          <a:endParaRPr lang="en-GB" sz="3700" kern="1200"/>
        </a:p>
      </dsp:txBody>
      <dsp:txXfrm>
        <a:off x="42265" y="2035931"/>
        <a:ext cx="4099505" cy="781270"/>
      </dsp:txXfrm>
    </dsp:sp>
    <dsp:sp modelId="{0B608607-71CE-49E6-8A74-25AAFB53E72B}">
      <dsp:nvSpPr>
        <dsp:cNvPr id="0" name=""/>
        <dsp:cNvSpPr/>
      </dsp:nvSpPr>
      <dsp:spPr>
        <a:xfrm>
          <a:off x="0" y="2966026"/>
          <a:ext cx="4184035" cy="865800"/>
        </a:xfrm>
        <a:prstGeom prst="roundRect">
          <a:avLst/>
        </a:prstGeom>
        <a:gradFill rotWithShape="0">
          <a:gsLst>
            <a:gs pos="0">
              <a:schemeClr val="accent1">
                <a:hueOff val="0"/>
                <a:satOff val="0"/>
                <a:lumOff val="0"/>
                <a:alphaOff val="0"/>
                <a:tint val="96000"/>
                <a:lumMod val="100000"/>
              </a:schemeClr>
            </a:gs>
            <a:gs pos="78000">
              <a:schemeClr val="accent1">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l" defTabSz="1644650">
            <a:lnSpc>
              <a:spcPct val="90000"/>
            </a:lnSpc>
            <a:spcBef>
              <a:spcPct val="0"/>
            </a:spcBef>
            <a:spcAft>
              <a:spcPct val="35000"/>
            </a:spcAft>
            <a:buNone/>
          </a:pPr>
          <a:r>
            <a:rPr lang="de-DE" sz="3700" kern="1200"/>
            <a:t>Deletion</a:t>
          </a:r>
          <a:endParaRPr lang="en-GB" sz="3700" kern="1200"/>
        </a:p>
      </dsp:txBody>
      <dsp:txXfrm>
        <a:off x="42265" y="3008291"/>
        <a:ext cx="4099505" cy="78127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F3F464-135A-45B5-84F9-5071DED552BF}">
      <dsp:nvSpPr>
        <dsp:cNvPr id="0" name=""/>
        <dsp:cNvSpPr/>
      </dsp:nvSpPr>
      <dsp:spPr>
        <a:xfrm>
          <a:off x="0" y="48946"/>
          <a:ext cx="4184034" cy="865800"/>
        </a:xfrm>
        <a:prstGeom prst="roundRect">
          <a:avLst/>
        </a:prstGeom>
        <a:gradFill rotWithShape="0">
          <a:gsLst>
            <a:gs pos="0">
              <a:schemeClr val="accent5">
                <a:hueOff val="0"/>
                <a:satOff val="0"/>
                <a:lumOff val="0"/>
                <a:alphaOff val="0"/>
                <a:tint val="96000"/>
                <a:lumMod val="100000"/>
              </a:schemeClr>
            </a:gs>
            <a:gs pos="78000">
              <a:schemeClr val="accent5">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l" defTabSz="1644650">
            <a:lnSpc>
              <a:spcPct val="90000"/>
            </a:lnSpc>
            <a:spcBef>
              <a:spcPct val="0"/>
            </a:spcBef>
            <a:spcAft>
              <a:spcPct val="35000"/>
            </a:spcAft>
            <a:buNone/>
          </a:pPr>
          <a:r>
            <a:rPr lang="de-DE" sz="3700" kern="1200" dirty="0"/>
            <a:t>INSERT</a:t>
          </a:r>
          <a:endParaRPr lang="en-GB" sz="3700" kern="1200" dirty="0"/>
        </a:p>
      </dsp:txBody>
      <dsp:txXfrm>
        <a:off x="42265" y="91211"/>
        <a:ext cx="4099504" cy="781270"/>
      </dsp:txXfrm>
    </dsp:sp>
    <dsp:sp modelId="{B7AABBEC-D7EB-45D9-B68F-10917C0F9B95}">
      <dsp:nvSpPr>
        <dsp:cNvPr id="0" name=""/>
        <dsp:cNvSpPr/>
      </dsp:nvSpPr>
      <dsp:spPr>
        <a:xfrm>
          <a:off x="0" y="1021306"/>
          <a:ext cx="4184034" cy="865800"/>
        </a:xfrm>
        <a:prstGeom prst="roundRect">
          <a:avLst/>
        </a:prstGeom>
        <a:gradFill rotWithShape="0">
          <a:gsLst>
            <a:gs pos="0">
              <a:schemeClr val="accent5">
                <a:hueOff val="0"/>
                <a:satOff val="0"/>
                <a:lumOff val="0"/>
                <a:alphaOff val="0"/>
                <a:tint val="96000"/>
                <a:lumMod val="100000"/>
              </a:schemeClr>
            </a:gs>
            <a:gs pos="78000">
              <a:schemeClr val="accent5">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l" defTabSz="1644650">
            <a:lnSpc>
              <a:spcPct val="90000"/>
            </a:lnSpc>
            <a:spcBef>
              <a:spcPct val="0"/>
            </a:spcBef>
            <a:spcAft>
              <a:spcPct val="35000"/>
            </a:spcAft>
            <a:buNone/>
          </a:pPr>
          <a:r>
            <a:rPr lang="de-DE" sz="3700" kern="1200"/>
            <a:t>GET</a:t>
          </a:r>
          <a:endParaRPr lang="en-GB" sz="3700" kern="1200"/>
        </a:p>
      </dsp:txBody>
      <dsp:txXfrm>
        <a:off x="42265" y="1063571"/>
        <a:ext cx="4099504" cy="781270"/>
      </dsp:txXfrm>
    </dsp:sp>
    <dsp:sp modelId="{64D04C62-2147-4918-9C2C-A63BDFF3AED3}">
      <dsp:nvSpPr>
        <dsp:cNvPr id="0" name=""/>
        <dsp:cNvSpPr/>
      </dsp:nvSpPr>
      <dsp:spPr>
        <a:xfrm>
          <a:off x="0" y="1993666"/>
          <a:ext cx="4184034" cy="865800"/>
        </a:xfrm>
        <a:prstGeom prst="roundRect">
          <a:avLst/>
        </a:prstGeom>
        <a:gradFill rotWithShape="0">
          <a:gsLst>
            <a:gs pos="0">
              <a:schemeClr val="accent5">
                <a:hueOff val="0"/>
                <a:satOff val="0"/>
                <a:lumOff val="0"/>
                <a:alphaOff val="0"/>
                <a:tint val="96000"/>
                <a:lumMod val="100000"/>
              </a:schemeClr>
            </a:gs>
            <a:gs pos="78000">
              <a:schemeClr val="accent5">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l" defTabSz="1644650">
            <a:lnSpc>
              <a:spcPct val="90000"/>
            </a:lnSpc>
            <a:spcBef>
              <a:spcPct val="0"/>
            </a:spcBef>
            <a:spcAft>
              <a:spcPct val="35000"/>
            </a:spcAft>
            <a:buNone/>
          </a:pPr>
          <a:r>
            <a:rPr lang="de-DE" sz="3700" kern="1200"/>
            <a:t>UPDATE</a:t>
          </a:r>
          <a:endParaRPr lang="en-GB" sz="3700" kern="1200"/>
        </a:p>
      </dsp:txBody>
      <dsp:txXfrm>
        <a:off x="42265" y="2035931"/>
        <a:ext cx="4099504" cy="781270"/>
      </dsp:txXfrm>
    </dsp:sp>
    <dsp:sp modelId="{0E16C8AD-7DE1-450B-9410-05195A384826}">
      <dsp:nvSpPr>
        <dsp:cNvPr id="0" name=""/>
        <dsp:cNvSpPr/>
      </dsp:nvSpPr>
      <dsp:spPr>
        <a:xfrm>
          <a:off x="0" y="2966026"/>
          <a:ext cx="4184034" cy="865800"/>
        </a:xfrm>
        <a:prstGeom prst="roundRect">
          <a:avLst/>
        </a:prstGeom>
        <a:gradFill rotWithShape="0">
          <a:gsLst>
            <a:gs pos="0">
              <a:schemeClr val="accent5">
                <a:hueOff val="0"/>
                <a:satOff val="0"/>
                <a:lumOff val="0"/>
                <a:alphaOff val="0"/>
                <a:tint val="96000"/>
                <a:lumMod val="100000"/>
              </a:schemeClr>
            </a:gs>
            <a:gs pos="78000">
              <a:schemeClr val="accent5">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l" defTabSz="1644650">
            <a:lnSpc>
              <a:spcPct val="90000"/>
            </a:lnSpc>
            <a:spcBef>
              <a:spcPct val="0"/>
            </a:spcBef>
            <a:spcAft>
              <a:spcPct val="35000"/>
            </a:spcAft>
            <a:buNone/>
          </a:pPr>
          <a:r>
            <a:rPr lang="de-DE" sz="3700" kern="1200"/>
            <a:t>DELETE</a:t>
          </a:r>
          <a:endParaRPr lang="en-GB" sz="3700" kern="1200"/>
        </a:p>
      </dsp:txBody>
      <dsp:txXfrm>
        <a:off x="42265" y="3008291"/>
        <a:ext cx="4099504" cy="78127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3290E7-E08A-441D-84A6-A738C93296A9}">
      <dsp:nvSpPr>
        <dsp:cNvPr id="0" name=""/>
        <dsp:cNvSpPr/>
      </dsp:nvSpPr>
      <dsp:spPr>
        <a:xfrm>
          <a:off x="0" y="69325"/>
          <a:ext cx="6629400" cy="397800"/>
        </a:xfrm>
        <a:prstGeom prst="roundRect">
          <a:avLst/>
        </a:prstGeom>
        <a:gradFill rotWithShape="0">
          <a:gsLst>
            <a:gs pos="0">
              <a:schemeClr val="accent1">
                <a:hueOff val="0"/>
                <a:satOff val="0"/>
                <a:lumOff val="0"/>
                <a:alphaOff val="0"/>
                <a:tint val="96000"/>
                <a:lumMod val="100000"/>
              </a:schemeClr>
            </a:gs>
            <a:gs pos="78000">
              <a:schemeClr val="accent1">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de-DE" sz="1700" kern="1200" dirty="0"/>
            <a:t>Abfragesprache und/oder Treiber für andere Programmiersprachen</a:t>
          </a:r>
          <a:endParaRPr lang="en-GB" sz="1700" kern="1200" dirty="0"/>
        </a:p>
      </dsp:txBody>
      <dsp:txXfrm>
        <a:off x="19419" y="88744"/>
        <a:ext cx="6590562" cy="35896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C13686-440C-4CBA-A8FB-E5415F2006DA}">
      <dsp:nvSpPr>
        <dsp:cNvPr id="0" name=""/>
        <dsp:cNvSpPr/>
      </dsp:nvSpPr>
      <dsp:spPr>
        <a:xfrm>
          <a:off x="417470" y="36247"/>
          <a:ext cx="1863653" cy="931826"/>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de-DE" sz="1600" kern="1200" dirty="0"/>
            <a:t>REST/Websocket</a:t>
          </a:r>
          <a:endParaRPr lang="en-GB" sz="1600" kern="1200" dirty="0"/>
        </a:p>
      </dsp:txBody>
      <dsp:txXfrm>
        <a:off x="444762" y="63539"/>
        <a:ext cx="1809069" cy="877242"/>
      </dsp:txXfrm>
    </dsp:sp>
    <dsp:sp modelId="{B1DF88F0-C4BA-4C5B-BE5E-CD15FE0B563D}">
      <dsp:nvSpPr>
        <dsp:cNvPr id="0" name=""/>
        <dsp:cNvSpPr/>
      </dsp:nvSpPr>
      <dsp:spPr>
        <a:xfrm rot="4741">
          <a:off x="2473230" y="341700"/>
          <a:ext cx="1536851" cy="326139"/>
        </a:xfrm>
        <a:prstGeom prst="lef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GB" sz="1300" kern="1200"/>
        </a:p>
      </dsp:txBody>
      <dsp:txXfrm>
        <a:off x="2571072" y="406928"/>
        <a:ext cx="1341167" cy="195683"/>
      </dsp:txXfrm>
    </dsp:sp>
    <dsp:sp modelId="{F34E930B-ECDF-4C12-AEB0-A6E86B20F302}">
      <dsp:nvSpPr>
        <dsp:cNvPr id="0" name=""/>
        <dsp:cNvSpPr/>
      </dsp:nvSpPr>
      <dsp:spPr>
        <a:xfrm>
          <a:off x="4202187" y="41466"/>
          <a:ext cx="1863653" cy="931826"/>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de-DE" sz="1600" kern="1200" dirty="0"/>
            <a:t>Client</a:t>
          </a:r>
          <a:endParaRPr lang="en-GB" sz="1600" kern="1200" dirty="0"/>
        </a:p>
      </dsp:txBody>
      <dsp:txXfrm>
        <a:off x="4229479" y="68758"/>
        <a:ext cx="1809069" cy="877242"/>
      </dsp:txXfrm>
    </dsp:sp>
    <dsp:sp modelId="{57A53B53-4CD3-4008-9802-377281D0CBEC}">
      <dsp:nvSpPr>
        <dsp:cNvPr id="0" name=""/>
        <dsp:cNvSpPr/>
      </dsp:nvSpPr>
      <dsp:spPr>
        <a:xfrm rot="10804741">
          <a:off x="2473230" y="341700"/>
          <a:ext cx="1536851" cy="326139"/>
        </a:xfrm>
        <a:prstGeom prst="lef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GB" sz="1300" kern="1200"/>
        </a:p>
      </dsp:txBody>
      <dsp:txXfrm rot="10800000">
        <a:off x="2571072" y="406928"/>
        <a:ext cx="1341167" cy="19568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C7EE0E-8EAA-4EEB-9D19-30745E0D87D2}">
      <dsp:nvSpPr>
        <dsp:cNvPr id="0" name=""/>
        <dsp:cNvSpPr/>
      </dsp:nvSpPr>
      <dsp:spPr>
        <a:xfrm>
          <a:off x="847" y="72290"/>
          <a:ext cx="3305224" cy="1983134"/>
        </a:xfrm>
        <a:prstGeom prst="rect">
          <a:avLst/>
        </a:prstGeom>
        <a:gradFill rotWithShape="0">
          <a:gsLst>
            <a:gs pos="0">
              <a:schemeClr val="accent1">
                <a:hueOff val="0"/>
                <a:satOff val="0"/>
                <a:lumOff val="0"/>
                <a:alphaOff val="0"/>
                <a:tint val="96000"/>
                <a:lumMod val="100000"/>
              </a:schemeClr>
            </a:gs>
            <a:gs pos="78000">
              <a:schemeClr val="accent1">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60020" tIns="160020" rIns="160020" bIns="160020" numCol="1" spcCol="1270" anchor="ctr" anchorCtr="0">
          <a:noAutofit/>
        </a:bodyPr>
        <a:lstStyle/>
        <a:p>
          <a:pPr marL="0" lvl="0" indent="0" algn="ctr" defTabSz="1866900">
            <a:lnSpc>
              <a:spcPct val="90000"/>
            </a:lnSpc>
            <a:spcBef>
              <a:spcPct val="0"/>
            </a:spcBef>
            <a:spcAft>
              <a:spcPct val="35000"/>
            </a:spcAft>
            <a:buNone/>
          </a:pPr>
          <a:r>
            <a:rPr lang="de-DE" sz="4200" kern="1200" dirty="0"/>
            <a:t>Collections</a:t>
          </a:r>
          <a:endParaRPr lang="en-GB" sz="4200" kern="1200" dirty="0"/>
        </a:p>
      </dsp:txBody>
      <dsp:txXfrm>
        <a:off x="847" y="72290"/>
        <a:ext cx="3305224" cy="1983134"/>
      </dsp:txXfrm>
    </dsp:sp>
    <dsp:sp modelId="{643E15E9-CF7A-4580-8353-4F7190DCA304}">
      <dsp:nvSpPr>
        <dsp:cNvPr id="0" name=""/>
        <dsp:cNvSpPr/>
      </dsp:nvSpPr>
      <dsp:spPr>
        <a:xfrm>
          <a:off x="3637441" y="69573"/>
          <a:ext cx="3305224" cy="1983134"/>
        </a:xfrm>
        <a:prstGeom prst="rect">
          <a:avLst/>
        </a:prstGeom>
        <a:gradFill rotWithShape="0">
          <a:gsLst>
            <a:gs pos="0">
              <a:schemeClr val="accent1">
                <a:hueOff val="0"/>
                <a:satOff val="0"/>
                <a:lumOff val="0"/>
                <a:alphaOff val="0"/>
                <a:tint val="96000"/>
                <a:lumMod val="100000"/>
              </a:schemeClr>
            </a:gs>
            <a:gs pos="78000">
              <a:schemeClr val="accent1">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60020" tIns="160020" rIns="160020" bIns="160020" numCol="1" spcCol="1270" anchor="ctr" anchorCtr="0">
          <a:noAutofit/>
        </a:bodyPr>
        <a:lstStyle/>
        <a:p>
          <a:pPr marL="0" lvl="0" indent="0" algn="ctr" defTabSz="1866900">
            <a:lnSpc>
              <a:spcPct val="90000"/>
            </a:lnSpc>
            <a:spcBef>
              <a:spcPct val="0"/>
            </a:spcBef>
            <a:spcAft>
              <a:spcPct val="35000"/>
            </a:spcAft>
            <a:buNone/>
          </a:pPr>
          <a:r>
            <a:rPr lang="de-DE" sz="4200" kern="1200" dirty="0"/>
            <a:t>Tags and non-visible </a:t>
          </a:r>
          <a:r>
            <a:rPr lang="de-DE" sz="4200" kern="1200" dirty="0" err="1"/>
            <a:t>Metadata</a:t>
          </a:r>
          <a:endParaRPr lang="en-GB" sz="4200" kern="1200" dirty="0"/>
        </a:p>
      </dsp:txBody>
      <dsp:txXfrm>
        <a:off x="3637441" y="69573"/>
        <a:ext cx="3305224" cy="1983134"/>
      </dsp:txXfrm>
    </dsp:sp>
    <dsp:sp modelId="{09250486-7F3F-4E72-9634-FF689DAE431B}">
      <dsp:nvSpPr>
        <dsp:cNvPr id="0" name=""/>
        <dsp:cNvSpPr/>
      </dsp:nvSpPr>
      <dsp:spPr>
        <a:xfrm>
          <a:off x="1818720" y="2385947"/>
          <a:ext cx="3305224" cy="1983134"/>
        </a:xfrm>
        <a:prstGeom prst="rect">
          <a:avLst/>
        </a:prstGeom>
        <a:gradFill rotWithShape="0">
          <a:gsLst>
            <a:gs pos="0">
              <a:schemeClr val="accent1">
                <a:hueOff val="0"/>
                <a:satOff val="0"/>
                <a:lumOff val="0"/>
                <a:alphaOff val="0"/>
                <a:tint val="96000"/>
                <a:lumMod val="100000"/>
              </a:schemeClr>
            </a:gs>
            <a:gs pos="78000">
              <a:schemeClr val="accent1">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60020" tIns="160020" rIns="160020" bIns="160020" numCol="1" spcCol="1270" anchor="ctr" anchorCtr="0">
          <a:noAutofit/>
        </a:bodyPr>
        <a:lstStyle/>
        <a:p>
          <a:pPr marL="0" lvl="0" indent="0" algn="ctr" defTabSz="1866900">
            <a:lnSpc>
              <a:spcPct val="90000"/>
            </a:lnSpc>
            <a:spcBef>
              <a:spcPct val="0"/>
            </a:spcBef>
            <a:spcAft>
              <a:spcPct val="35000"/>
            </a:spcAft>
            <a:buNone/>
          </a:pPr>
          <a:r>
            <a:rPr lang="de-DE" sz="4200" kern="1200" dirty="0"/>
            <a:t>Directory </a:t>
          </a:r>
          <a:r>
            <a:rPr lang="de-DE" sz="4200" kern="1200" dirty="0" err="1"/>
            <a:t>Hierachies</a:t>
          </a:r>
          <a:endParaRPr lang="en-GB" sz="4200" kern="1200" dirty="0"/>
        </a:p>
      </dsp:txBody>
      <dsp:txXfrm>
        <a:off x="1818720" y="2385947"/>
        <a:ext cx="3305224" cy="1983134"/>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cycle7">
  <dgm:title val=""/>
  <dgm:desc val=""/>
  <dgm:catLst>
    <dgm:cat type="cycle" pri="6000"/>
  </dgm:catLst>
  <dgm:sampData>
    <dgm:dataModel>
      <dgm:ptLst>
        <dgm:pt modelId="0" type="doc"/>
        <dgm:pt modelId="1">
          <dgm:prSet phldr="1"/>
        </dgm:pt>
        <dgm:pt modelId="2">
          <dgm:prSet phldr="1"/>
        </dgm:pt>
        <dgm:pt modelId="3">
          <dgm:prSet phldr="1"/>
        </dgm:pt>
      </dgm:ptLst>
      <dgm:cxnLst>
        <dgm:cxn modelId="6" srcId="0" destId="1" srcOrd="0" destOrd="0"/>
        <dgm:cxn modelId="7" srcId="0" destId="2" srcOrd="1" destOrd="0"/>
        <dgm:cxn modelId="8" srcId="0" destId="3" srcOrd="2"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func="var" arg="dir" op="equ" val="norm">
        <dgm:alg type="cycle">
          <dgm:param type="stAng" val="0"/>
          <dgm:param type="spanAng" val="360"/>
        </dgm:alg>
      </dgm:if>
      <dgm:else name="Name3">
        <dgm:alg type="cycle">
          <dgm:param type="stAng" val="0"/>
          <dgm:param type="spanAng" val="-360"/>
        </dgm:alg>
      </dgm:else>
    </dgm:choose>
    <dgm:shape xmlns:r="http://schemas.openxmlformats.org/officeDocument/2006/relationships" r:blip="">
      <dgm:adjLst/>
    </dgm:shape>
    <dgm:presOf/>
    <dgm:constrLst>
      <dgm:constr type="diam" refType="w"/>
      <dgm:constr type="w" for="ch" ptType="node" refType="w"/>
      <dgm:constr type="primFontSz" for="ch" ptType="node" op="equ" val="65"/>
      <dgm:constr type="w" for="ch" forName="sibTrans" refType="w" refFor="ch" refPtType="node" op="equ" fact="0.35"/>
      <dgm:constr type="connDist" for="ch" forName="sibTrans" op="equ"/>
      <dgm:constr type="primFontSz" for="des" forName="connectorText" op="equ" val="55"/>
      <dgm:constr type="primFontSz" for="des" forName="connectorText" refType="primFontSz" refFor="ch" refPtType="node" op="lte" fact="0.8"/>
      <dgm:constr type="sibSp" refType="w" refFor="ch" refPtType="node" op="equ" fact="0.65"/>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4">
        <dgm:if name="Name5" axis="par ch" ptType="doc node" func="cnt" op="gt" val="1">
          <dgm:forEach name="sibTransForEach" axis="followSib" ptType="sibTrans" hideLastTrans="0" cnt="1">
            <dgm:layoutNode name="sibTrans">
              <dgm:choose name="Name6">
                <dgm:if name="Name7" axis="par ch" ptType="doc node" func="posEven" op="equ" val="1">
                  <dgm:alg type="conn">
                    <dgm:param type="begPts" val="radial"/>
                    <dgm:param type="endPts" val="radial"/>
                    <dgm:param type="begSty" val="arr"/>
                    <dgm:param type="endSty" val="arr"/>
                  </dgm:alg>
                </dgm:if>
                <dgm:else name="Name8">
                  <dgm:alg type="conn">
                    <dgm:param type="begPts" val="auto"/>
                    <dgm:param type="endPts" val="auto"/>
                    <dgm:param type="begSty" val="arr"/>
                    <dgm:param type="endSty" val="arr"/>
                  </dgm:alg>
                </dgm:else>
              </dgm:choose>
              <dgm:shape xmlns:r="http://schemas.openxmlformats.org/officeDocument/2006/relationships" type="conn" r:blip="">
                <dgm:adjLst/>
              </dgm:shape>
              <dgm:presOf axis="self"/>
              <dgm:constrLst>
                <dgm:constr type="h" refType="w" fact="0.5"/>
                <dgm:constr type="connDist"/>
                <dgm:constr type="begPad" refType="connDist" fact="0.1"/>
                <dgm:constr type="endPad" refType="connDist" fact="0.1"/>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9"/>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264F369-3328-482E-9729-F5BBA255A025}" type="datetimeFigureOut">
              <a:rPr lang="en-GB" smtClean="0"/>
              <a:t>06/05/2020</a:t>
            </a:fld>
            <a:endParaRPr lang="en-GB"/>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C416D00-CE6F-4315-92D5-7C9B9CFBC6A4}" type="slidenum">
              <a:rPr lang="en-GB" smtClean="0"/>
              <a:t>‹Nr.›</a:t>
            </a:fld>
            <a:endParaRPr lang="en-GB"/>
          </a:p>
        </p:txBody>
      </p:sp>
    </p:spTree>
    <p:extLst>
      <p:ext uri="{BB962C8B-B14F-4D97-AF65-F5344CB8AC3E}">
        <p14:creationId xmlns:p14="http://schemas.microsoft.com/office/powerpoint/2010/main" val="17354488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en.wikipedia.org/wiki/XML" TargetMode="External"/><Relationship Id="rId2" Type="http://schemas.openxmlformats.org/officeDocument/2006/relationships/slide" Target="../slides/slide4.xml"/><Relationship Id="rId1" Type="http://schemas.openxmlformats.org/officeDocument/2006/relationships/notesMaster" Target="../notesMasters/notesMaster1.xml"/><Relationship Id="rId6" Type="http://schemas.openxmlformats.org/officeDocument/2006/relationships/hyperlink" Target="https://en.wikipedia.org/wiki/BSON" TargetMode="External"/><Relationship Id="rId5" Type="http://schemas.openxmlformats.org/officeDocument/2006/relationships/hyperlink" Target="https://en.wikipedia.org/wiki/JSON" TargetMode="External"/><Relationship Id="rId4" Type="http://schemas.openxmlformats.org/officeDocument/2006/relationships/hyperlink" Target="https://en.wikipedia.org/wiki/YAML"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Fragen bitte immer am Ende der Folie,</a:t>
            </a:r>
          </a:p>
          <a:p>
            <a:r>
              <a:rPr lang="de-DE" dirty="0"/>
              <a:t>Während der live Demo jederzeit.</a:t>
            </a:r>
          </a:p>
          <a:p>
            <a:r>
              <a:rPr lang="de-DE" dirty="0"/>
              <a:t>Manchmal Sprung zwischen Deutsch und Englisch</a:t>
            </a:r>
          </a:p>
          <a:p>
            <a:endParaRPr lang="en-GB" dirty="0"/>
          </a:p>
        </p:txBody>
      </p:sp>
      <p:sp>
        <p:nvSpPr>
          <p:cNvPr id="4" name="Foliennummernplatzhalter 3"/>
          <p:cNvSpPr>
            <a:spLocks noGrp="1"/>
          </p:cNvSpPr>
          <p:nvPr>
            <p:ph type="sldNum" sz="quarter" idx="5"/>
          </p:nvPr>
        </p:nvSpPr>
        <p:spPr/>
        <p:txBody>
          <a:bodyPr/>
          <a:lstStyle/>
          <a:p>
            <a:fld id="{4C416D00-CE6F-4315-92D5-7C9B9CFBC6A4}" type="slidenum">
              <a:rPr lang="en-GB" smtClean="0"/>
              <a:t>1</a:t>
            </a:fld>
            <a:endParaRPr lang="en-GB"/>
          </a:p>
        </p:txBody>
      </p:sp>
    </p:spTree>
    <p:extLst>
      <p:ext uri="{BB962C8B-B14F-4D97-AF65-F5344CB8AC3E}">
        <p14:creationId xmlns:p14="http://schemas.microsoft.com/office/powerpoint/2010/main" val="28185104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 ACID </a:t>
            </a:r>
            <a:r>
              <a:rPr lang="de-DE" dirty="0" err="1"/>
              <a:t>mitlerweile</a:t>
            </a:r>
            <a:r>
              <a:rPr lang="de-DE" dirty="0"/>
              <a:t> auch auf Operationsebene aber nur wenn man das will.</a:t>
            </a:r>
          </a:p>
        </p:txBody>
      </p:sp>
      <p:sp>
        <p:nvSpPr>
          <p:cNvPr id="4" name="Foliennummernplatzhalter 3"/>
          <p:cNvSpPr>
            <a:spLocks noGrp="1"/>
          </p:cNvSpPr>
          <p:nvPr>
            <p:ph type="sldNum" sz="quarter" idx="5"/>
          </p:nvPr>
        </p:nvSpPr>
        <p:spPr/>
        <p:txBody>
          <a:bodyPr/>
          <a:lstStyle/>
          <a:p>
            <a:fld id="{4C416D00-CE6F-4315-92D5-7C9B9CFBC6A4}" type="slidenum">
              <a:rPr lang="en-GB" smtClean="0"/>
              <a:t>13</a:t>
            </a:fld>
            <a:endParaRPr lang="en-GB"/>
          </a:p>
        </p:txBody>
      </p:sp>
    </p:spTree>
    <p:extLst>
      <p:ext uri="{BB962C8B-B14F-4D97-AF65-F5344CB8AC3E}">
        <p14:creationId xmlns:p14="http://schemas.microsoft.com/office/powerpoint/2010/main" val="21192626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Dokumente in MongoDB folgen dem BSON Format, welches einfach ein </a:t>
            </a:r>
            <a:r>
              <a:rPr lang="de-DE" dirty="0" err="1"/>
              <a:t>Binarisiertes</a:t>
            </a:r>
            <a:r>
              <a:rPr lang="de-DE" dirty="0"/>
              <a:t> JSON Format ist.</a:t>
            </a:r>
          </a:p>
          <a:p>
            <a:r>
              <a:rPr lang="de-DE" dirty="0"/>
              <a:t>PLUS das _</a:t>
            </a:r>
            <a:r>
              <a:rPr lang="de-DE" dirty="0" err="1"/>
              <a:t>id</a:t>
            </a:r>
            <a:r>
              <a:rPr lang="de-DE" dirty="0"/>
              <a:t> </a:t>
            </a:r>
            <a:r>
              <a:rPr lang="de-DE" dirty="0" err="1"/>
              <a:t>feld</a:t>
            </a:r>
            <a:r>
              <a:rPr lang="de-DE" dirty="0"/>
              <a:t> was immer hinzugefügt wird und als Primary Key dient. </a:t>
            </a:r>
          </a:p>
        </p:txBody>
      </p:sp>
      <p:sp>
        <p:nvSpPr>
          <p:cNvPr id="4" name="Foliennummernplatzhalter 3"/>
          <p:cNvSpPr>
            <a:spLocks noGrp="1"/>
          </p:cNvSpPr>
          <p:nvPr>
            <p:ph type="sldNum" sz="quarter" idx="5"/>
          </p:nvPr>
        </p:nvSpPr>
        <p:spPr/>
        <p:txBody>
          <a:bodyPr/>
          <a:lstStyle/>
          <a:p>
            <a:fld id="{4C416D00-CE6F-4315-92D5-7C9B9CFBC6A4}" type="slidenum">
              <a:rPr lang="en-GB" smtClean="0"/>
              <a:t>14</a:t>
            </a:fld>
            <a:endParaRPr lang="en-GB"/>
          </a:p>
        </p:txBody>
      </p:sp>
    </p:spTree>
    <p:extLst>
      <p:ext uri="{BB962C8B-B14F-4D97-AF65-F5344CB8AC3E}">
        <p14:creationId xmlns:p14="http://schemas.microsoft.com/office/powerpoint/2010/main" val="31794963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sz="quarter" idx="5"/>
          </p:nvPr>
        </p:nvSpPr>
        <p:spPr/>
        <p:txBody>
          <a:bodyPr/>
          <a:lstStyle/>
          <a:p>
            <a:fld id="{4C416D00-CE6F-4315-92D5-7C9B9CFBC6A4}" type="slidenum">
              <a:rPr lang="en-GB" smtClean="0"/>
              <a:t>15</a:t>
            </a:fld>
            <a:endParaRPr lang="en-GB"/>
          </a:p>
        </p:txBody>
      </p:sp>
    </p:spTree>
    <p:extLst>
      <p:ext uri="{BB962C8B-B14F-4D97-AF65-F5344CB8AC3E}">
        <p14:creationId xmlns:p14="http://schemas.microsoft.com/office/powerpoint/2010/main" val="38943981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Treiber sind gut um die REST </a:t>
            </a:r>
            <a:r>
              <a:rPr lang="de-DE" dirty="0" err="1"/>
              <a:t>requests</a:t>
            </a:r>
            <a:r>
              <a:rPr lang="de-DE" dirty="0"/>
              <a:t> nicht selbst implementieren zu müssen. </a:t>
            </a:r>
          </a:p>
          <a:p>
            <a:r>
              <a:rPr lang="de-DE" dirty="0"/>
              <a:t>Meiste aktuelle Programmiersprachen werden von MongoDB unterstützt.</a:t>
            </a:r>
          </a:p>
          <a:p>
            <a:r>
              <a:rPr lang="de-DE" dirty="0"/>
              <a:t>Selbst Programmiersprachen wie Haskell werden von der Community unterstützt</a:t>
            </a:r>
            <a:endParaRPr lang="en-GB" dirty="0"/>
          </a:p>
        </p:txBody>
      </p:sp>
      <p:sp>
        <p:nvSpPr>
          <p:cNvPr id="4" name="Foliennummernplatzhalter 3"/>
          <p:cNvSpPr>
            <a:spLocks noGrp="1"/>
          </p:cNvSpPr>
          <p:nvPr>
            <p:ph type="sldNum" sz="quarter" idx="5"/>
          </p:nvPr>
        </p:nvSpPr>
        <p:spPr/>
        <p:txBody>
          <a:bodyPr/>
          <a:lstStyle/>
          <a:p>
            <a:fld id="{4C416D00-CE6F-4315-92D5-7C9B9CFBC6A4}" type="slidenum">
              <a:rPr lang="en-GB" smtClean="0"/>
              <a:t>16</a:t>
            </a:fld>
            <a:endParaRPr lang="en-GB"/>
          </a:p>
        </p:txBody>
      </p:sp>
    </p:spTree>
    <p:extLst>
      <p:ext uri="{BB962C8B-B14F-4D97-AF65-F5344CB8AC3E}">
        <p14:creationId xmlns:p14="http://schemas.microsoft.com/office/powerpoint/2010/main" val="39334831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Ein Beispiel für einfügen. </a:t>
            </a:r>
          </a:p>
          <a:p>
            <a:r>
              <a:rPr lang="de-DE" dirty="0" err="1"/>
              <a:t>Javascript</a:t>
            </a:r>
            <a:r>
              <a:rPr lang="de-DE" dirty="0"/>
              <a:t> ist wieder die Sprache.</a:t>
            </a:r>
          </a:p>
          <a:p>
            <a:r>
              <a:rPr lang="de-DE" dirty="0"/>
              <a:t>Eigentliches Objekt was erzeugt werden soll ist in JSON.</a:t>
            </a:r>
          </a:p>
          <a:p>
            <a:r>
              <a:rPr lang="de-DE" dirty="0"/>
              <a:t>Dokument Operationen sind </a:t>
            </a:r>
            <a:r>
              <a:rPr lang="de-DE" dirty="0" err="1"/>
              <a:t>atomic</a:t>
            </a:r>
            <a:endParaRPr lang="de-DE" dirty="0"/>
          </a:p>
          <a:p>
            <a:r>
              <a:rPr lang="de-DE" dirty="0"/>
              <a:t> </a:t>
            </a:r>
            <a:endParaRPr lang="en-GB" dirty="0"/>
          </a:p>
        </p:txBody>
      </p:sp>
      <p:sp>
        <p:nvSpPr>
          <p:cNvPr id="4" name="Foliennummernplatzhalter 3"/>
          <p:cNvSpPr>
            <a:spLocks noGrp="1"/>
          </p:cNvSpPr>
          <p:nvPr>
            <p:ph type="sldNum" sz="quarter" idx="5"/>
          </p:nvPr>
        </p:nvSpPr>
        <p:spPr/>
        <p:txBody>
          <a:bodyPr/>
          <a:lstStyle/>
          <a:p>
            <a:fld id="{4C416D00-CE6F-4315-92D5-7C9B9CFBC6A4}" type="slidenum">
              <a:rPr lang="en-GB" smtClean="0"/>
              <a:t>17</a:t>
            </a:fld>
            <a:endParaRPr lang="en-GB"/>
          </a:p>
        </p:txBody>
      </p:sp>
    </p:spTree>
    <p:extLst>
      <p:ext uri="{BB962C8B-B14F-4D97-AF65-F5344CB8AC3E}">
        <p14:creationId xmlns:p14="http://schemas.microsoft.com/office/powerpoint/2010/main" val="26932077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Das Objekt, was wir übergeben ist diesmal ebenfalls JSON auch wenn es aussieht als würden wir dieses Objekt einfügen wollen, übergeben wir einfach eine Operation für die Datenbank in JSON.   </a:t>
            </a:r>
            <a:endParaRPr lang="en-GB" dirty="0"/>
          </a:p>
        </p:txBody>
      </p:sp>
      <p:sp>
        <p:nvSpPr>
          <p:cNvPr id="4" name="Foliennummernplatzhalter 3"/>
          <p:cNvSpPr>
            <a:spLocks noGrp="1"/>
          </p:cNvSpPr>
          <p:nvPr>
            <p:ph type="sldNum" sz="quarter" idx="5"/>
          </p:nvPr>
        </p:nvSpPr>
        <p:spPr/>
        <p:txBody>
          <a:bodyPr/>
          <a:lstStyle/>
          <a:p>
            <a:fld id="{4C416D00-CE6F-4315-92D5-7C9B9CFBC6A4}" type="slidenum">
              <a:rPr lang="en-GB" smtClean="0"/>
              <a:t>18</a:t>
            </a:fld>
            <a:endParaRPr lang="en-GB"/>
          </a:p>
        </p:txBody>
      </p:sp>
    </p:spTree>
    <p:extLst>
      <p:ext uri="{BB962C8B-B14F-4D97-AF65-F5344CB8AC3E}">
        <p14:creationId xmlns:p14="http://schemas.microsoft.com/office/powerpoint/2010/main" val="23567741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Jede Stage hat macht einen Schritt zur vollständigen Aggregation hin.</a:t>
            </a:r>
          </a:p>
          <a:p>
            <a:r>
              <a:rPr lang="de-DE" dirty="0"/>
              <a:t>Die Befehle sind dabei JSON</a:t>
            </a:r>
            <a:endParaRPr lang="en-GB" dirty="0"/>
          </a:p>
        </p:txBody>
      </p:sp>
      <p:sp>
        <p:nvSpPr>
          <p:cNvPr id="4" name="Foliennummernplatzhalter 3"/>
          <p:cNvSpPr>
            <a:spLocks noGrp="1"/>
          </p:cNvSpPr>
          <p:nvPr>
            <p:ph type="sldNum" sz="quarter" idx="5"/>
          </p:nvPr>
        </p:nvSpPr>
        <p:spPr/>
        <p:txBody>
          <a:bodyPr/>
          <a:lstStyle/>
          <a:p>
            <a:fld id="{4C416D00-CE6F-4315-92D5-7C9B9CFBC6A4}" type="slidenum">
              <a:rPr lang="en-GB" smtClean="0"/>
              <a:t>19</a:t>
            </a:fld>
            <a:endParaRPr lang="en-GB"/>
          </a:p>
        </p:txBody>
      </p:sp>
    </p:spTree>
    <p:extLst>
      <p:ext uri="{BB962C8B-B14F-4D97-AF65-F5344CB8AC3E}">
        <p14:creationId xmlns:p14="http://schemas.microsoft.com/office/powerpoint/2010/main" val="22569499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a:t>Shard</a:t>
            </a:r>
            <a:r>
              <a:rPr lang="de-DE" dirty="0"/>
              <a:t>: Datenteil der aufgeteilten Gesamtdaten. Diese können nochmal repliziert sein. Daten werden pro Collection aufgeteilt. Jeder </a:t>
            </a:r>
            <a:r>
              <a:rPr lang="de-DE" dirty="0" err="1"/>
              <a:t>Shard</a:t>
            </a:r>
            <a:r>
              <a:rPr lang="de-DE" dirty="0"/>
              <a:t> besitzt einen </a:t>
            </a:r>
            <a:r>
              <a:rPr lang="de-DE" dirty="0" err="1"/>
              <a:t>Shard</a:t>
            </a:r>
            <a:r>
              <a:rPr lang="de-DE" dirty="0"/>
              <a:t> </a:t>
            </a:r>
            <a:r>
              <a:rPr lang="de-DE" dirty="0" err="1"/>
              <a:t>key</a:t>
            </a:r>
            <a:r>
              <a:rPr lang="de-DE" dirty="0"/>
              <a:t> in dem steht welche Felder sich in diesem Teil der Daten befinden.</a:t>
            </a:r>
          </a:p>
          <a:p>
            <a:r>
              <a:rPr lang="de-DE" dirty="0"/>
              <a:t>Router: </a:t>
            </a:r>
            <a:r>
              <a:rPr lang="de-DE" dirty="0" err="1"/>
              <a:t>Routed</a:t>
            </a:r>
            <a:r>
              <a:rPr lang="de-DE" dirty="0"/>
              <a:t> die Anfragen auf die spezifischen </a:t>
            </a:r>
            <a:r>
              <a:rPr lang="de-DE" dirty="0" err="1"/>
              <a:t>Shards</a:t>
            </a:r>
            <a:r>
              <a:rPr lang="de-DE" dirty="0"/>
              <a:t>. Handelt die Kommunikation mit dem Cluster</a:t>
            </a:r>
          </a:p>
          <a:p>
            <a:r>
              <a:rPr lang="de-DE" dirty="0" err="1"/>
              <a:t>Config</a:t>
            </a:r>
            <a:r>
              <a:rPr lang="de-DE" dirty="0"/>
              <a:t> Servers: Speichern Metadaten über den Cluster. Welche Collection sind wo?. </a:t>
            </a:r>
            <a:r>
              <a:rPr lang="de-DE" dirty="0" err="1"/>
              <a:t>Wieviele</a:t>
            </a:r>
            <a:r>
              <a:rPr lang="de-DE" dirty="0"/>
              <a:t> </a:t>
            </a:r>
            <a:r>
              <a:rPr lang="de-DE" dirty="0" err="1"/>
              <a:t>Shards</a:t>
            </a:r>
            <a:r>
              <a:rPr lang="de-DE" dirty="0"/>
              <a:t> gibt es?</a:t>
            </a:r>
          </a:p>
          <a:p>
            <a:endParaRPr lang="de-DE" dirty="0"/>
          </a:p>
          <a:p>
            <a:r>
              <a:rPr lang="de-DE" dirty="0"/>
              <a:t>In der Live Demo alles in einem Computer.</a:t>
            </a:r>
          </a:p>
        </p:txBody>
      </p:sp>
      <p:sp>
        <p:nvSpPr>
          <p:cNvPr id="4" name="Foliennummernplatzhalter 3"/>
          <p:cNvSpPr>
            <a:spLocks noGrp="1"/>
          </p:cNvSpPr>
          <p:nvPr>
            <p:ph type="sldNum" sz="quarter" idx="5"/>
          </p:nvPr>
        </p:nvSpPr>
        <p:spPr/>
        <p:txBody>
          <a:bodyPr/>
          <a:lstStyle/>
          <a:p>
            <a:fld id="{4C416D00-CE6F-4315-92D5-7C9B9CFBC6A4}" type="slidenum">
              <a:rPr lang="en-GB" smtClean="0"/>
              <a:t>21</a:t>
            </a:fld>
            <a:endParaRPr lang="en-GB"/>
          </a:p>
        </p:txBody>
      </p:sp>
    </p:spTree>
    <p:extLst>
      <p:ext uri="{BB962C8B-B14F-4D97-AF65-F5344CB8AC3E}">
        <p14:creationId xmlns:p14="http://schemas.microsoft.com/office/powerpoint/2010/main" val="31871532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Gruppe aus </a:t>
            </a:r>
            <a:r>
              <a:rPr lang="de-DE" dirty="0" err="1"/>
              <a:t>mongod</a:t>
            </a:r>
            <a:r>
              <a:rPr lang="de-DE" dirty="0"/>
              <a:t> </a:t>
            </a:r>
            <a:r>
              <a:rPr lang="de-DE" dirty="0" err="1"/>
              <a:t>instanzen</a:t>
            </a:r>
            <a:r>
              <a:rPr lang="de-DE" dirty="0"/>
              <a:t>. </a:t>
            </a:r>
            <a:r>
              <a:rPr lang="de-DE" dirty="0" err="1"/>
              <a:t>Mongod</a:t>
            </a:r>
            <a:r>
              <a:rPr lang="de-DE" dirty="0"/>
              <a:t> ist dabei der </a:t>
            </a:r>
            <a:r>
              <a:rPr lang="de-DE" dirty="0" err="1"/>
              <a:t>Hautpverwaltungsdaemon</a:t>
            </a:r>
            <a:r>
              <a:rPr lang="de-DE" dirty="0"/>
              <a:t> der MongoDB Datenbank</a:t>
            </a:r>
          </a:p>
          <a:p>
            <a:r>
              <a:rPr lang="de-DE" dirty="0"/>
              <a:t>Primary </a:t>
            </a:r>
            <a:r>
              <a:rPr lang="de-DE" dirty="0" err="1"/>
              <a:t>Node</a:t>
            </a:r>
            <a:r>
              <a:rPr lang="de-DE" dirty="0"/>
              <a:t> erhält alle schreib Operationen. </a:t>
            </a:r>
          </a:p>
          <a:p>
            <a:r>
              <a:rPr lang="de-DE" dirty="0"/>
              <a:t>Speichert diese in einem </a:t>
            </a:r>
            <a:r>
              <a:rPr lang="de-DE" dirty="0" err="1"/>
              <a:t>Oplog</a:t>
            </a:r>
            <a:r>
              <a:rPr lang="de-DE" dirty="0"/>
              <a:t>.</a:t>
            </a:r>
          </a:p>
          <a:p>
            <a:r>
              <a:rPr lang="de-DE" dirty="0"/>
              <a:t>Und verteilt dieses </a:t>
            </a:r>
            <a:r>
              <a:rPr lang="de-DE" dirty="0" err="1"/>
              <a:t>oplog</a:t>
            </a:r>
            <a:r>
              <a:rPr lang="de-DE" dirty="0"/>
              <a:t> weiter zur </a:t>
            </a:r>
            <a:r>
              <a:rPr lang="de-DE" dirty="0" err="1"/>
              <a:t>replikation</a:t>
            </a:r>
            <a:r>
              <a:rPr lang="de-DE" dirty="0"/>
              <a:t> an die </a:t>
            </a:r>
            <a:r>
              <a:rPr lang="de-DE" dirty="0" err="1"/>
              <a:t>secondaries</a:t>
            </a:r>
            <a:r>
              <a:rPr lang="de-DE" dirty="0"/>
              <a:t>.</a:t>
            </a:r>
          </a:p>
        </p:txBody>
      </p:sp>
      <p:sp>
        <p:nvSpPr>
          <p:cNvPr id="4" name="Foliennummernplatzhalter 3"/>
          <p:cNvSpPr>
            <a:spLocks noGrp="1"/>
          </p:cNvSpPr>
          <p:nvPr>
            <p:ph type="sldNum" sz="quarter" idx="5"/>
          </p:nvPr>
        </p:nvSpPr>
        <p:spPr/>
        <p:txBody>
          <a:bodyPr/>
          <a:lstStyle/>
          <a:p>
            <a:fld id="{4C416D00-CE6F-4315-92D5-7C9B9CFBC6A4}" type="slidenum">
              <a:rPr lang="en-GB" smtClean="0"/>
              <a:t>22</a:t>
            </a:fld>
            <a:endParaRPr lang="en-GB"/>
          </a:p>
        </p:txBody>
      </p:sp>
    </p:spTree>
    <p:extLst>
      <p:ext uri="{BB962C8B-B14F-4D97-AF65-F5344CB8AC3E}">
        <p14:creationId xmlns:p14="http://schemas.microsoft.com/office/powerpoint/2010/main" val="30255763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Falls die </a:t>
            </a:r>
            <a:r>
              <a:rPr lang="de-DE" dirty="0" err="1"/>
              <a:t>primary</a:t>
            </a:r>
            <a:r>
              <a:rPr lang="de-DE" dirty="0"/>
              <a:t> </a:t>
            </a:r>
            <a:r>
              <a:rPr lang="de-DE" dirty="0" err="1"/>
              <a:t>node</a:t>
            </a:r>
            <a:r>
              <a:rPr lang="de-DE" dirty="0"/>
              <a:t> ausfällt haben die </a:t>
            </a:r>
            <a:r>
              <a:rPr lang="de-DE" dirty="0" err="1"/>
              <a:t>Secondarys</a:t>
            </a:r>
            <a:r>
              <a:rPr lang="de-DE" dirty="0"/>
              <a:t> einen eingebauten </a:t>
            </a:r>
            <a:r>
              <a:rPr lang="de-DE" dirty="0" err="1"/>
              <a:t>timeout</a:t>
            </a:r>
            <a:r>
              <a:rPr lang="de-DE" dirty="0"/>
              <a:t>,</a:t>
            </a:r>
          </a:p>
          <a:p>
            <a:r>
              <a:rPr lang="de-DE" dirty="0"/>
              <a:t>Ab wann sie eine neue Wahl zum nächsten </a:t>
            </a:r>
            <a:r>
              <a:rPr lang="de-DE" dirty="0" err="1"/>
              <a:t>primary</a:t>
            </a:r>
            <a:r>
              <a:rPr lang="de-DE" dirty="0"/>
              <a:t> starten.</a:t>
            </a:r>
          </a:p>
          <a:p>
            <a:endParaRPr lang="de-DE" dirty="0"/>
          </a:p>
        </p:txBody>
      </p:sp>
      <p:sp>
        <p:nvSpPr>
          <p:cNvPr id="4" name="Foliennummernplatzhalter 3"/>
          <p:cNvSpPr>
            <a:spLocks noGrp="1"/>
          </p:cNvSpPr>
          <p:nvPr>
            <p:ph type="sldNum" sz="quarter" idx="5"/>
          </p:nvPr>
        </p:nvSpPr>
        <p:spPr/>
        <p:txBody>
          <a:bodyPr/>
          <a:lstStyle/>
          <a:p>
            <a:fld id="{4C416D00-CE6F-4315-92D5-7C9B9CFBC6A4}" type="slidenum">
              <a:rPr lang="en-GB" smtClean="0"/>
              <a:t>23</a:t>
            </a:fld>
            <a:endParaRPr lang="en-GB"/>
          </a:p>
        </p:txBody>
      </p:sp>
    </p:spTree>
    <p:extLst>
      <p:ext uri="{BB962C8B-B14F-4D97-AF65-F5344CB8AC3E}">
        <p14:creationId xmlns:p14="http://schemas.microsoft.com/office/powerpoint/2010/main" val="31815454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en-GB" dirty="0" err="1"/>
              <a:t>Zentrales</a:t>
            </a:r>
            <a:r>
              <a:rPr lang="en-GB" dirty="0"/>
              <a:t> </a:t>
            </a:r>
            <a:r>
              <a:rPr lang="en-GB" dirty="0" err="1"/>
              <a:t>Konzept</a:t>
            </a:r>
            <a:r>
              <a:rPr lang="en-GB" dirty="0"/>
              <a:t> von Document Stores </a:t>
            </a:r>
            <a:r>
              <a:rPr lang="en-GB" dirty="0" err="1"/>
              <a:t>ist</a:t>
            </a:r>
            <a:r>
              <a:rPr lang="en-GB" dirty="0"/>
              <a:t> das Document.</a:t>
            </a:r>
          </a:p>
          <a:p>
            <a:pPr marL="171450" indent="-171450">
              <a:buFontTx/>
              <a:buChar char="-"/>
            </a:pPr>
            <a:r>
              <a:rPr lang="en-GB" dirty="0"/>
              <a:t>Document stores </a:t>
            </a:r>
            <a:r>
              <a:rPr lang="en-GB" dirty="0" err="1"/>
              <a:t>haben</a:t>
            </a:r>
            <a:r>
              <a:rPr lang="en-GB" dirty="0"/>
              <a:t> oft </a:t>
            </a:r>
            <a:r>
              <a:rPr lang="en-GB" dirty="0" err="1"/>
              <a:t>eine</a:t>
            </a:r>
            <a:r>
              <a:rPr lang="en-GB" dirty="0"/>
              <a:t> Art von </a:t>
            </a:r>
            <a:r>
              <a:rPr lang="en-GB" dirty="0" err="1"/>
              <a:t>Api</a:t>
            </a:r>
            <a:r>
              <a:rPr lang="en-GB" dirty="0"/>
              <a:t> </a:t>
            </a:r>
          </a:p>
          <a:p>
            <a:pPr marL="171450" indent="-171450">
              <a:buFontTx/>
              <a:buChar char="-"/>
            </a:pPr>
            <a:r>
              <a:rPr lang="en-GB" dirty="0" err="1"/>
              <a:t>Beispiele</a:t>
            </a:r>
            <a:r>
              <a:rPr lang="en-GB" dirty="0"/>
              <a:t> </a:t>
            </a:r>
            <a:r>
              <a:rPr lang="en-GB" dirty="0" err="1"/>
              <a:t>für</a:t>
            </a:r>
            <a:r>
              <a:rPr lang="en-GB" dirty="0"/>
              <a:t> Document Stores</a:t>
            </a:r>
          </a:p>
          <a:p>
            <a:pPr marL="171450" indent="-171450">
              <a:buFontTx/>
              <a:buChar char="-"/>
            </a:pPr>
            <a:endParaRPr lang="en-GB" dirty="0"/>
          </a:p>
          <a:p>
            <a:pPr marL="228600" indent="-228600">
              <a:buAutoNum type="arabicPeriod"/>
            </a:pPr>
            <a:endParaRPr lang="en-GB" dirty="0"/>
          </a:p>
          <a:p>
            <a:pPr marL="228600" indent="-228600">
              <a:buAutoNum type="arabicPeriod"/>
            </a:pPr>
            <a:endParaRPr lang="en-GB" dirty="0"/>
          </a:p>
        </p:txBody>
      </p:sp>
      <p:sp>
        <p:nvSpPr>
          <p:cNvPr id="4" name="Foliennummernplatzhalter 3"/>
          <p:cNvSpPr>
            <a:spLocks noGrp="1"/>
          </p:cNvSpPr>
          <p:nvPr>
            <p:ph type="sldNum" sz="quarter" idx="5"/>
          </p:nvPr>
        </p:nvSpPr>
        <p:spPr/>
        <p:txBody>
          <a:bodyPr/>
          <a:lstStyle/>
          <a:p>
            <a:fld id="{4C416D00-CE6F-4315-92D5-7C9B9CFBC6A4}" type="slidenum">
              <a:rPr lang="en-GB" smtClean="0"/>
              <a:t>2</a:t>
            </a:fld>
            <a:endParaRPr lang="en-GB"/>
          </a:p>
        </p:txBody>
      </p:sp>
    </p:spTree>
    <p:extLst>
      <p:ext uri="{BB962C8B-B14F-4D97-AF65-F5344CB8AC3E}">
        <p14:creationId xmlns:p14="http://schemas.microsoft.com/office/powerpoint/2010/main" val="35330415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Schneller durch binäres Protokoll im Gegensatz zu </a:t>
            </a:r>
            <a:r>
              <a:rPr lang="de-DE" dirty="0" err="1"/>
              <a:t>CouchDBs</a:t>
            </a:r>
            <a:r>
              <a:rPr lang="de-DE" dirty="0"/>
              <a:t> REST Interface</a:t>
            </a:r>
            <a:endParaRPr lang="en-GB" dirty="0"/>
          </a:p>
        </p:txBody>
      </p:sp>
      <p:sp>
        <p:nvSpPr>
          <p:cNvPr id="4" name="Foliennummernplatzhalter 3"/>
          <p:cNvSpPr>
            <a:spLocks noGrp="1"/>
          </p:cNvSpPr>
          <p:nvPr>
            <p:ph type="sldNum" sz="quarter" idx="5"/>
          </p:nvPr>
        </p:nvSpPr>
        <p:spPr/>
        <p:txBody>
          <a:bodyPr/>
          <a:lstStyle/>
          <a:p>
            <a:fld id="{4C416D00-CE6F-4315-92D5-7C9B9CFBC6A4}" type="slidenum">
              <a:rPr lang="en-GB" smtClean="0"/>
              <a:t>24</a:t>
            </a:fld>
            <a:endParaRPr lang="en-GB"/>
          </a:p>
        </p:txBody>
      </p:sp>
    </p:spTree>
    <p:extLst>
      <p:ext uri="{BB962C8B-B14F-4D97-AF65-F5344CB8AC3E}">
        <p14:creationId xmlns:p14="http://schemas.microsoft.com/office/powerpoint/2010/main" val="93248599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sz="quarter" idx="5"/>
          </p:nvPr>
        </p:nvSpPr>
        <p:spPr/>
        <p:txBody>
          <a:bodyPr/>
          <a:lstStyle/>
          <a:p>
            <a:fld id="{4C416D00-CE6F-4315-92D5-7C9B9CFBC6A4}" type="slidenum">
              <a:rPr lang="en-GB" smtClean="0"/>
              <a:t>25</a:t>
            </a:fld>
            <a:endParaRPr lang="en-GB"/>
          </a:p>
        </p:txBody>
      </p:sp>
    </p:spTree>
    <p:extLst>
      <p:ext uri="{BB962C8B-B14F-4D97-AF65-F5344CB8AC3E}">
        <p14:creationId xmlns:p14="http://schemas.microsoft.com/office/powerpoint/2010/main" val="379273651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Allgemeiner weil ich keinen klaren </a:t>
            </a:r>
            <a:r>
              <a:rPr lang="de-DE" dirty="0" err="1"/>
              <a:t>counterpart</a:t>
            </a:r>
            <a:r>
              <a:rPr lang="de-DE" dirty="0"/>
              <a:t> habe</a:t>
            </a:r>
            <a:endParaRPr lang="en-GB" dirty="0"/>
          </a:p>
        </p:txBody>
      </p:sp>
      <p:sp>
        <p:nvSpPr>
          <p:cNvPr id="4" name="Foliennummernplatzhalter 3"/>
          <p:cNvSpPr>
            <a:spLocks noGrp="1"/>
          </p:cNvSpPr>
          <p:nvPr>
            <p:ph type="sldNum" sz="quarter" idx="5"/>
          </p:nvPr>
        </p:nvSpPr>
        <p:spPr/>
        <p:txBody>
          <a:bodyPr/>
          <a:lstStyle/>
          <a:p>
            <a:fld id="{4C416D00-CE6F-4315-92D5-7C9B9CFBC6A4}" type="slidenum">
              <a:rPr lang="en-GB" smtClean="0"/>
              <a:t>26</a:t>
            </a:fld>
            <a:endParaRPr lang="en-GB"/>
          </a:p>
        </p:txBody>
      </p:sp>
    </p:spTree>
    <p:extLst>
      <p:ext uri="{BB962C8B-B14F-4D97-AF65-F5344CB8AC3E}">
        <p14:creationId xmlns:p14="http://schemas.microsoft.com/office/powerpoint/2010/main" val="359796584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sz="quarter" idx="5"/>
          </p:nvPr>
        </p:nvSpPr>
        <p:spPr/>
        <p:txBody>
          <a:bodyPr/>
          <a:lstStyle/>
          <a:p>
            <a:fld id="{4C416D00-CE6F-4315-92D5-7C9B9CFBC6A4}" type="slidenum">
              <a:rPr lang="en-GB" smtClean="0"/>
              <a:t>27</a:t>
            </a:fld>
            <a:endParaRPr lang="en-GB"/>
          </a:p>
        </p:txBody>
      </p:sp>
    </p:spTree>
    <p:extLst>
      <p:ext uri="{BB962C8B-B14F-4D97-AF65-F5344CB8AC3E}">
        <p14:creationId xmlns:p14="http://schemas.microsoft.com/office/powerpoint/2010/main" val="144890374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sz="quarter" idx="5"/>
          </p:nvPr>
        </p:nvSpPr>
        <p:spPr/>
        <p:txBody>
          <a:bodyPr/>
          <a:lstStyle/>
          <a:p>
            <a:fld id="{4C416D00-CE6F-4315-92D5-7C9B9CFBC6A4}" type="slidenum">
              <a:rPr lang="en-GB" smtClean="0"/>
              <a:t>30</a:t>
            </a:fld>
            <a:endParaRPr lang="en-GB"/>
          </a:p>
        </p:txBody>
      </p:sp>
    </p:spTree>
    <p:extLst>
      <p:ext uri="{BB962C8B-B14F-4D97-AF65-F5344CB8AC3E}">
        <p14:creationId xmlns:p14="http://schemas.microsoft.com/office/powerpoint/2010/main" val="15102517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28600" indent="-228600">
              <a:buAutoNum type="arabicPeriod"/>
            </a:pPr>
            <a:r>
              <a:rPr lang="en-GB" dirty="0"/>
              <a:t>The central concept of a document-oriented database is the notion of a </a:t>
            </a:r>
            <a:r>
              <a:rPr lang="en-GB" i="1" dirty="0"/>
              <a:t>document</a:t>
            </a:r>
            <a:r>
              <a:rPr lang="en-GB" dirty="0"/>
              <a:t>. While each document-oriented database </a:t>
            </a:r>
            <a:r>
              <a:rPr lang="en-GB" b="1" dirty="0"/>
              <a:t>implementation differs</a:t>
            </a:r>
            <a:r>
              <a:rPr lang="en-GB" dirty="0"/>
              <a:t> on the details of this definition, in general, they all assume </a:t>
            </a:r>
            <a:r>
              <a:rPr lang="en-GB" b="1" dirty="0"/>
              <a:t>documents encapsulate and  encode data (or information) in some standard format</a:t>
            </a:r>
            <a:r>
              <a:rPr lang="en-GB" dirty="0"/>
              <a:t> or encoding. Encodings in use include </a:t>
            </a:r>
            <a:r>
              <a:rPr lang="en-GB" dirty="0">
                <a:hlinkClick r:id="rId3" tooltip="XML"/>
              </a:rPr>
              <a:t>XML</a:t>
            </a:r>
            <a:r>
              <a:rPr lang="en-GB" dirty="0"/>
              <a:t>, </a:t>
            </a:r>
            <a:r>
              <a:rPr lang="en-GB" dirty="0">
                <a:hlinkClick r:id="rId4" tooltip="YAML"/>
              </a:rPr>
              <a:t>YAML</a:t>
            </a:r>
            <a:r>
              <a:rPr lang="en-GB" dirty="0"/>
              <a:t>, </a:t>
            </a:r>
            <a:r>
              <a:rPr lang="en-GB" dirty="0">
                <a:hlinkClick r:id="rId5" tooltip="JSON"/>
              </a:rPr>
              <a:t>JSON</a:t>
            </a:r>
            <a:r>
              <a:rPr lang="en-GB" dirty="0"/>
              <a:t>, as well as binary forms like </a:t>
            </a:r>
            <a:r>
              <a:rPr lang="en-GB" dirty="0">
                <a:hlinkClick r:id="rId6" tooltip="BSON"/>
              </a:rPr>
              <a:t>BSON</a:t>
            </a:r>
            <a:r>
              <a:rPr lang="en-GB" dirty="0"/>
              <a:t>.  </a:t>
            </a:r>
          </a:p>
          <a:p>
            <a:pPr marL="228600" indent="-228600">
              <a:buAutoNum type="arabicPeriod"/>
            </a:pPr>
            <a:r>
              <a:rPr lang="en-GB" dirty="0" err="1"/>
              <a:t>Ähnlichkeit</a:t>
            </a:r>
            <a:r>
              <a:rPr lang="en-GB" dirty="0"/>
              <a:t> </a:t>
            </a:r>
            <a:r>
              <a:rPr lang="en-GB" dirty="0" err="1"/>
              <a:t>zu</a:t>
            </a:r>
            <a:r>
              <a:rPr lang="en-GB" dirty="0"/>
              <a:t> </a:t>
            </a:r>
            <a:r>
              <a:rPr lang="en-GB" dirty="0" err="1"/>
              <a:t>einem</a:t>
            </a:r>
            <a:r>
              <a:rPr lang="en-GB" dirty="0"/>
              <a:t> </a:t>
            </a:r>
            <a:r>
              <a:rPr lang="en-GB" b="1" dirty="0" err="1"/>
              <a:t>Objekt</a:t>
            </a:r>
            <a:r>
              <a:rPr lang="en-GB" b="1" dirty="0"/>
              <a:t> </a:t>
            </a:r>
            <a:r>
              <a:rPr lang="en-GB" b="0" dirty="0" err="1"/>
              <a:t>aus</a:t>
            </a:r>
            <a:r>
              <a:rPr lang="en-GB" b="0" dirty="0"/>
              <a:t> der </a:t>
            </a:r>
            <a:r>
              <a:rPr lang="en-GB" b="0" dirty="0" err="1"/>
              <a:t>Objekt</a:t>
            </a:r>
            <a:r>
              <a:rPr lang="en-GB" b="0" dirty="0"/>
              <a:t> </a:t>
            </a:r>
            <a:r>
              <a:rPr lang="en-GB" b="0" dirty="0" err="1"/>
              <a:t>orientierten</a:t>
            </a:r>
            <a:r>
              <a:rPr lang="en-GB" b="0" dirty="0"/>
              <a:t> </a:t>
            </a:r>
            <a:r>
              <a:rPr lang="en-GB" b="0" dirty="0" err="1"/>
              <a:t>Programmierung</a:t>
            </a:r>
            <a:endParaRPr lang="en-GB" b="1" dirty="0"/>
          </a:p>
          <a:p>
            <a:pPr marL="228600" indent="-228600">
              <a:buAutoNum type="arabicPeriod" startAt="3"/>
            </a:pPr>
            <a:r>
              <a:rPr lang="en-GB" dirty="0" err="1"/>
              <a:t>Jedes</a:t>
            </a:r>
            <a:r>
              <a:rPr lang="en-GB" dirty="0"/>
              <a:t> </a:t>
            </a:r>
            <a:r>
              <a:rPr lang="en-GB" dirty="0" err="1"/>
              <a:t>Dokument</a:t>
            </a:r>
            <a:r>
              <a:rPr lang="en-GB" dirty="0"/>
              <a:t> </a:t>
            </a:r>
            <a:r>
              <a:rPr lang="en-GB" dirty="0" err="1"/>
              <a:t>bekommt</a:t>
            </a:r>
            <a:r>
              <a:rPr lang="en-GB" dirty="0"/>
              <a:t> </a:t>
            </a:r>
            <a:r>
              <a:rPr lang="en-GB" dirty="0" err="1"/>
              <a:t>eine</a:t>
            </a:r>
            <a:r>
              <a:rPr lang="en-GB" dirty="0"/>
              <a:t> </a:t>
            </a:r>
            <a:r>
              <a:rPr lang="en-GB" dirty="0" err="1"/>
              <a:t>eindeutige</a:t>
            </a:r>
            <a:r>
              <a:rPr lang="en-GB" dirty="0"/>
              <a:t> ID </a:t>
            </a:r>
            <a:r>
              <a:rPr lang="en-GB" dirty="0" err="1"/>
              <a:t>mit</a:t>
            </a:r>
            <a:r>
              <a:rPr lang="en-GB" dirty="0"/>
              <a:t> der es </a:t>
            </a:r>
            <a:r>
              <a:rPr lang="en-GB" dirty="0" err="1"/>
              <a:t>eindeutig</a:t>
            </a:r>
            <a:r>
              <a:rPr lang="en-GB" dirty="0"/>
              <a:t> </a:t>
            </a:r>
            <a:r>
              <a:rPr lang="en-GB" dirty="0" err="1"/>
              <a:t>identifiziert</a:t>
            </a:r>
            <a:r>
              <a:rPr lang="en-GB" dirty="0"/>
              <a:t> </a:t>
            </a:r>
            <a:r>
              <a:rPr lang="en-GB" dirty="0" err="1"/>
              <a:t>werden</a:t>
            </a:r>
            <a:r>
              <a:rPr lang="en-GB" dirty="0"/>
              <a:t> </a:t>
            </a:r>
            <a:r>
              <a:rPr lang="en-GB" dirty="0" err="1"/>
              <a:t>kann</a:t>
            </a:r>
            <a:r>
              <a:rPr lang="en-GB" dirty="0"/>
              <a:t>.</a:t>
            </a:r>
          </a:p>
          <a:p>
            <a:pPr marL="228600" indent="-228600">
              <a:buAutoNum type="arabicPeriod" startAt="3"/>
            </a:pPr>
            <a:r>
              <a:rPr lang="en-GB" dirty="0" err="1"/>
              <a:t>Extrembeispiel</a:t>
            </a:r>
            <a:r>
              <a:rPr lang="en-GB" dirty="0"/>
              <a:t> Document Store:  key </a:t>
            </a:r>
            <a:r>
              <a:rPr lang="en-GB" dirty="0" err="1"/>
              <a:t>aus</a:t>
            </a:r>
            <a:r>
              <a:rPr lang="en-GB" dirty="0"/>
              <a:t> </a:t>
            </a:r>
            <a:r>
              <a:rPr lang="en-GB" dirty="0" err="1"/>
              <a:t>zahlen</a:t>
            </a:r>
            <a:r>
              <a:rPr lang="en-GB" dirty="0"/>
              <a:t> </a:t>
            </a:r>
            <a:r>
              <a:rPr lang="en-GB" dirty="0" err="1"/>
              <a:t>mit</a:t>
            </a:r>
            <a:r>
              <a:rPr lang="en-GB" dirty="0"/>
              <a:t> plain text </a:t>
            </a:r>
            <a:r>
              <a:rPr lang="en-GB" dirty="0" err="1"/>
              <a:t>aber</a:t>
            </a:r>
            <a:r>
              <a:rPr lang="en-GB" dirty="0"/>
              <a:t> das </a:t>
            </a:r>
            <a:r>
              <a:rPr lang="en-GB" dirty="0" err="1"/>
              <a:t>stimt</a:t>
            </a:r>
            <a:r>
              <a:rPr lang="en-GB" dirty="0"/>
              <a:t> </a:t>
            </a:r>
            <a:r>
              <a:rPr lang="en-GB" dirty="0" err="1"/>
              <a:t>nicht</a:t>
            </a:r>
            <a:r>
              <a:rPr lang="en-GB" dirty="0"/>
              <a:t> </a:t>
            </a:r>
            <a:r>
              <a:rPr lang="en-GB" dirty="0" err="1"/>
              <a:t>ganz</a:t>
            </a:r>
            <a:endParaRPr lang="en-GB" dirty="0"/>
          </a:p>
          <a:p>
            <a:pPr marL="228600" indent="-228600">
              <a:buAutoNum type="arabicPeriod" startAt="3"/>
            </a:pPr>
            <a:r>
              <a:rPr lang="en-GB" dirty="0" err="1"/>
              <a:t>Können</a:t>
            </a:r>
            <a:r>
              <a:rPr lang="en-GB" dirty="0"/>
              <a:t> </a:t>
            </a:r>
            <a:r>
              <a:rPr lang="en-GB" dirty="0" err="1"/>
              <a:t>Metadaten</a:t>
            </a:r>
            <a:r>
              <a:rPr lang="en-GB" dirty="0"/>
              <a:t> </a:t>
            </a:r>
            <a:r>
              <a:rPr lang="en-GB" dirty="0" err="1"/>
              <a:t>enthalten</a:t>
            </a:r>
            <a:endParaRPr lang="en-GB" dirty="0"/>
          </a:p>
          <a:p>
            <a:pPr marL="228600" indent="-228600">
              <a:buAutoNum type="arabicPeriod" startAt="3"/>
            </a:pPr>
            <a:r>
              <a:rPr lang="en-GB" dirty="0"/>
              <a:t>Sind </a:t>
            </a:r>
            <a:r>
              <a:rPr lang="en-GB" dirty="0" err="1"/>
              <a:t>somit</a:t>
            </a:r>
            <a:r>
              <a:rPr lang="en-GB" dirty="0"/>
              <a:t> semi </a:t>
            </a:r>
            <a:r>
              <a:rPr lang="en-GB" dirty="0" err="1"/>
              <a:t>strukturiert</a:t>
            </a:r>
            <a:r>
              <a:rPr lang="en-GB" dirty="0"/>
              <a:t>. </a:t>
            </a:r>
          </a:p>
          <a:p>
            <a:pPr marL="228600" indent="-228600">
              <a:buAutoNum type="arabicPeriod" startAt="3"/>
            </a:pPr>
            <a:r>
              <a:rPr lang="en-GB" dirty="0" err="1"/>
              <a:t>Spezialisierte</a:t>
            </a:r>
            <a:r>
              <a:rPr lang="en-GB" dirty="0"/>
              <a:t> Key-Value </a:t>
            </a:r>
            <a:r>
              <a:rPr lang="en-GB" dirty="0" err="1"/>
              <a:t>Datenbank</a:t>
            </a:r>
            <a:r>
              <a:rPr lang="en-GB" dirty="0"/>
              <a:t>. Es </a:t>
            </a:r>
            <a:r>
              <a:rPr lang="en-GB" dirty="0" err="1"/>
              <a:t>gibt</a:t>
            </a:r>
            <a:r>
              <a:rPr lang="en-GB" dirty="0"/>
              <a:t> Felder und </a:t>
            </a:r>
            <a:r>
              <a:rPr lang="en-GB" dirty="0" err="1"/>
              <a:t>Werte</a:t>
            </a:r>
            <a:r>
              <a:rPr lang="en-GB" dirty="0"/>
              <a:t> </a:t>
            </a:r>
            <a:r>
              <a:rPr lang="en-GB" dirty="0" err="1"/>
              <a:t>diese</a:t>
            </a:r>
            <a:r>
              <a:rPr lang="en-GB" dirty="0"/>
              <a:t> </a:t>
            </a:r>
            <a:r>
              <a:rPr lang="en-GB" dirty="0" err="1"/>
              <a:t>können</a:t>
            </a:r>
            <a:r>
              <a:rPr lang="en-GB" dirty="0"/>
              <a:t> </a:t>
            </a:r>
            <a:r>
              <a:rPr lang="en-GB" dirty="0" err="1"/>
              <a:t>sich</a:t>
            </a:r>
            <a:r>
              <a:rPr lang="en-GB" dirty="0"/>
              <a:t> in der </a:t>
            </a:r>
            <a:r>
              <a:rPr lang="en-GB" dirty="0" err="1"/>
              <a:t>Struktur</a:t>
            </a:r>
            <a:r>
              <a:rPr lang="en-GB" dirty="0"/>
              <a:t> </a:t>
            </a:r>
            <a:r>
              <a:rPr lang="en-GB" dirty="0" err="1"/>
              <a:t>aber</a:t>
            </a:r>
            <a:r>
              <a:rPr lang="en-GB" dirty="0"/>
              <a:t> </a:t>
            </a:r>
            <a:r>
              <a:rPr lang="en-GB" dirty="0" err="1"/>
              <a:t>unter</a:t>
            </a:r>
            <a:r>
              <a:rPr lang="en-GB" dirty="0"/>
              <a:t> den </a:t>
            </a:r>
            <a:r>
              <a:rPr lang="en-GB" dirty="0" err="1"/>
              <a:t>Dokumenten</a:t>
            </a:r>
            <a:r>
              <a:rPr lang="en-GB" dirty="0"/>
              <a:t> </a:t>
            </a:r>
            <a:r>
              <a:rPr lang="en-GB" dirty="0" err="1"/>
              <a:t>unterscheiden</a:t>
            </a:r>
            <a:r>
              <a:rPr lang="en-GB" dirty="0"/>
              <a:t>!</a:t>
            </a:r>
          </a:p>
          <a:p>
            <a:pPr marL="228600" indent="-228600">
              <a:buAutoNum type="arabicPeriod" startAt="3"/>
            </a:pPr>
            <a:r>
              <a:rPr lang="en-GB" dirty="0" err="1"/>
              <a:t>Durch</a:t>
            </a:r>
            <a:r>
              <a:rPr lang="en-GB" dirty="0"/>
              <a:t> die </a:t>
            </a:r>
            <a:r>
              <a:rPr lang="en-GB" dirty="0" err="1"/>
              <a:t>ähnlichkeit</a:t>
            </a:r>
            <a:r>
              <a:rPr lang="en-GB" dirty="0"/>
              <a:t> </a:t>
            </a:r>
            <a:r>
              <a:rPr lang="en-GB" dirty="0" err="1"/>
              <a:t>zu</a:t>
            </a:r>
            <a:r>
              <a:rPr lang="en-GB" dirty="0"/>
              <a:t> </a:t>
            </a:r>
            <a:r>
              <a:rPr lang="en-GB" dirty="0" err="1"/>
              <a:t>Objekten</a:t>
            </a:r>
            <a:r>
              <a:rPr lang="en-GB" dirty="0"/>
              <a:t> </a:t>
            </a:r>
            <a:r>
              <a:rPr lang="en-GB" dirty="0" err="1"/>
              <a:t>direkte</a:t>
            </a:r>
            <a:r>
              <a:rPr lang="en-GB" dirty="0"/>
              <a:t> </a:t>
            </a:r>
            <a:r>
              <a:rPr lang="en-GB" dirty="0" err="1"/>
              <a:t>Konversion</a:t>
            </a:r>
            <a:r>
              <a:rPr lang="en-GB" dirty="0"/>
              <a:t> </a:t>
            </a:r>
            <a:r>
              <a:rPr lang="en-GB" dirty="0" err="1"/>
              <a:t>zu</a:t>
            </a:r>
            <a:r>
              <a:rPr lang="en-GB" dirty="0"/>
              <a:t> </a:t>
            </a:r>
            <a:r>
              <a:rPr lang="en-GB" dirty="0" err="1"/>
              <a:t>Objekten</a:t>
            </a:r>
            <a:r>
              <a:rPr lang="en-GB" dirty="0"/>
              <a:t> in den </a:t>
            </a:r>
            <a:r>
              <a:rPr lang="en-GB" dirty="0" err="1"/>
              <a:t>meisten</a:t>
            </a:r>
            <a:r>
              <a:rPr lang="en-GB" dirty="0"/>
              <a:t> </a:t>
            </a:r>
            <a:r>
              <a:rPr lang="en-GB" dirty="0" err="1"/>
              <a:t>Programmiersprachen</a:t>
            </a:r>
            <a:r>
              <a:rPr lang="en-GB" dirty="0"/>
              <a:t> </a:t>
            </a:r>
            <a:r>
              <a:rPr lang="en-GB" dirty="0" err="1"/>
              <a:t>möglich</a:t>
            </a:r>
            <a:r>
              <a:rPr lang="en-GB" dirty="0"/>
              <a:t> </a:t>
            </a:r>
            <a:r>
              <a:rPr lang="en-GB" dirty="0" err="1"/>
              <a:t>sowie</a:t>
            </a:r>
            <a:r>
              <a:rPr lang="en-GB" dirty="0"/>
              <a:t> </a:t>
            </a:r>
            <a:r>
              <a:rPr lang="en-GB" dirty="0" err="1"/>
              <a:t>Polymorphismus</a:t>
            </a:r>
            <a:endParaRPr lang="en-GB" dirty="0"/>
          </a:p>
        </p:txBody>
      </p:sp>
      <p:sp>
        <p:nvSpPr>
          <p:cNvPr id="4" name="Foliennummernplatzhalter 3"/>
          <p:cNvSpPr>
            <a:spLocks noGrp="1"/>
          </p:cNvSpPr>
          <p:nvPr>
            <p:ph type="sldNum" sz="quarter" idx="5"/>
          </p:nvPr>
        </p:nvSpPr>
        <p:spPr/>
        <p:txBody>
          <a:bodyPr/>
          <a:lstStyle/>
          <a:p>
            <a:fld id="{4C416D00-CE6F-4315-92D5-7C9B9CFBC6A4}" type="slidenum">
              <a:rPr lang="en-GB" smtClean="0"/>
              <a:t>4</a:t>
            </a:fld>
            <a:endParaRPr lang="en-GB"/>
          </a:p>
        </p:txBody>
      </p:sp>
    </p:spTree>
    <p:extLst>
      <p:ext uri="{BB962C8B-B14F-4D97-AF65-F5344CB8AC3E}">
        <p14:creationId xmlns:p14="http://schemas.microsoft.com/office/powerpoint/2010/main" val="21805063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   Basis für persistente Datenspeicherung</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de-DE" dirty="0"/>
              <a:t>Kommt euch das bekannt vor? Tipp: Denkt an das Internet</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de-DE" dirty="0"/>
              <a:t>Hier sind die Aktionen gemeint die mit der Datenbank abgedeckt werden können -&gt; Mindestanforderung</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de-DE"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de-DE"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de-DE"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de-DE"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de-DE" dirty="0"/>
          </a:p>
          <a:p>
            <a:endParaRPr lang="en-GB" dirty="0"/>
          </a:p>
        </p:txBody>
      </p:sp>
      <p:sp>
        <p:nvSpPr>
          <p:cNvPr id="4" name="Foliennummernplatzhalter 3"/>
          <p:cNvSpPr>
            <a:spLocks noGrp="1"/>
          </p:cNvSpPr>
          <p:nvPr>
            <p:ph type="sldNum" sz="quarter" idx="5"/>
          </p:nvPr>
        </p:nvSpPr>
        <p:spPr/>
        <p:txBody>
          <a:bodyPr/>
          <a:lstStyle/>
          <a:p>
            <a:fld id="{4C416D00-CE6F-4315-92D5-7C9B9CFBC6A4}" type="slidenum">
              <a:rPr lang="en-GB" smtClean="0"/>
              <a:t>5</a:t>
            </a:fld>
            <a:endParaRPr lang="en-GB"/>
          </a:p>
        </p:txBody>
      </p:sp>
    </p:spTree>
    <p:extLst>
      <p:ext uri="{BB962C8B-B14F-4D97-AF65-F5344CB8AC3E}">
        <p14:creationId xmlns:p14="http://schemas.microsoft.com/office/powerpoint/2010/main" val="31798960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dirty="0" err="1"/>
              <a:t>Document</a:t>
            </a:r>
            <a:r>
              <a:rPr lang="de-DE" dirty="0"/>
              <a:t> Stores nutzen eine REST API oder </a:t>
            </a:r>
            <a:r>
              <a:rPr lang="de-DE" dirty="0" err="1"/>
              <a:t>Websockets</a:t>
            </a:r>
            <a:r>
              <a:rPr lang="de-DE" dirty="0"/>
              <a:t> um mit der Datenbank zu kommunizieren </a:t>
            </a:r>
            <a:r>
              <a:rPr lang="de-DE" dirty="0" err="1"/>
              <a:t>z.b</a:t>
            </a:r>
            <a:r>
              <a:rPr lang="de-DE" dirty="0"/>
              <a:t> MongoDB Wire Protocol oder bei </a:t>
            </a:r>
            <a:r>
              <a:rPr lang="de-DE" dirty="0" err="1"/>
              <a:t>CouchDB</a:t>
            </a:r>
            <a:r>
              <a:rPr lang="de-DE" dirty="0"/>
              <a:t> REST Interface</a:t>
            </a:r>
          </a:p>
          <a:p>
            <a:pPr marL="171450" indent="-171450">
              <a:buFontTx/>
              <a:buChar char="-"/>
            </a:pPr>
            <a:r>
              <a:rPr lang="de-DE" dirty="0"/>
              <a:t>Meist besitzen sie eine integrierte Abfragesprache die einfach eine normale Programmiersprache ist.</a:t>
            </a:r>
          </a:p>
          <a:p>
            <a:pPr marL="171450" indent="-171450">
              <a:buFontTx/>
              <a:buChar char="-"/>
            </a:pPr>
            <a:r>
              <a:rPr lang="de-DE" dirty="0"/>
              <a:t>Aggregationen werden ebenfalls über Datenstrukturen getätigt und sind nicht direkt in der Abfragesprache integriert.</a:t>
            </a:r>
          </a:p>
          <a:p>
            <a:pPr marL="171450" indent="-171450">
              <a:buFontTx/>
              <a:buChar char="-"/>
            </a:pPr>
            <a:r>
              <a:rPr lang="de-DE" dirty="0"/>
              <a:t>Oft web </a:t>
            </a:r>
            <a:r>
              <a:rPr lang="de-DE" dirty="0" err="1"/>
              <a:t>fokusiert</a:t>
            </a:r>
            <a:endParaRPr lang="de-DE" dirty="0"/>
          </a:p>
          <a:p>
            <a:pPr marL="171450" indent="-171450">
              <a:buFontTx/>
              <a:buChar char="-"/>
            </a:pPr>
            <a:endParaRPr lang="de-DE" dirty="0"/>
          </a:p>
          <a:p>
            <a:pPr marL="171450" indent="-171450">
              <a:buFontTx/>
              <a:buChar char="-"/>
            </a:pPr>
            <a:endParaRPr lang="en-GB" dirty="0"/>
          </a:p>
        </p:txBody>
      </p:sp>
      <p:sp>
        <p:nvSpPr>
          <p:cNvPr id="4" name="Foliennummernplatzhalter 3"/>
          <p:cNvSpPr>
            <a:spLocks noGrp="1"/>
          </p:cNvSpPr>
          <p:nvPr>
            <p:ph type="sldNum" sz="quarter" idx="5"/>
          </p:nvPr>
        </p:nvSpPr>
        <p:spPr/>
        <p:txBody>
          <a:bodyPr/>
          <a:lstStyle/>
          <a:p>
            <a:fld id="{4C416D00-CE6F-4315-92D5-7C9B9CFBC6A4}" type="slidenum">
              <a:rPr lang="en-GB" smtClean="0"/>
              <a:t>6</a:t>
            </a:fld>
            <a:endParaRPr lang="en-GB"/>
          </a:p>
        </p:txBody>
      </p:sp>
    </p:spTree>
    <p:extLst>
      <p:ext uri="{BB962C8B-B14F-4D97-AF65-F5344CB8AC3E}">
        <p14:creationId xmlns:p14="http://schemas.microsoft.com/office/powerpoint/2010/main" val="164008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dirty="0"/>
              <a:t>Variiert wieder je nach Implementierung, da es kein hartes Datenmodell gibt.</a:t>
            </a:r>
          </a:p>
          <a:p>
            <a:pPr marL="171450" indent="-171450">
              <a:buFontTx/>
              <a:buChar char="-"/>
            </a:pPr>
            <a:r>
              <a:rPr lang="de-DE" dirty="0"/>
              <a:t>Collections: Ähnliche Dokumente werden in einer Collection gruppiert Müssen aber nicht den selben Aufbau haben. Ähnlich zu Tabellen aus Relationalen Datenbanken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de-DE" dirty="0"/>
              <a:t>Tags and non-visible </a:t>
            </a:r>
            <a:r>
              <a:rPr lang="de-DE" dirty="0" err="1"/>
              <a:t>metadata</a:t>
            </a:r>
            <a:r>
              <a:rPr lang="en-GB" dirty="0"/>
              <a:t>: Das </a:t>
            </a:r>
            <a:r>
              <a:rPr lang="en-GB" dirty="0" err="1"/>
              <a:t>Datenbanksystem</a:t>
            </a:r>
            <a:r>
              <a:rPr lang="en-GB" dirty="0"/>
              <a:t> </a:t>
            </a:r>
            <a:r>
              <a:rPr lang="en-GB" dirty="0" err="1"/>
              <a:t>definiert</a:t>
            </a:r>
            <a:r>
              <a:rPr lang="en-GB" dirty="0"/>
              <a:t> </a:t>
            </a:r>
            <a:r>
              <a:rPr lang="en-GB" dirty="0" err="1"/>
              <a:t>metadaten</a:t>
            </a:r>
            <a:r>
              <a:rPr lang="en-GB" dirty="0"/>
              <a:t> um </a:t>
            </a:r>
            <a:r>
              <a:rPr lang="en-GB" dirty="0" err="1"/>
              <a:t>dokumente</a:t>
            </a:r>
            <a:r>
              <a:rPr lang="en-GB" dirty="0"/>
              <a:t> </a:t>
            </a:r>
            <a:r>
              <a:rPr lang="en-GB" dirty="0" err="1"/>
              <a:t>besser</a:t>
            </a:r>
            <a:r>
              <a:rPr lang="en-GB" dirty="0"/>
              <a:t> </a:t>
            </a:r>
            <a:r>
              <a:rPr lang="en-GB" dirty="0" err="1"/>
              <a:t>gruppieren</a:t>
            </a:r>
            <a:r>
              <a:rPr lang="en-GB" dirty="0"/>
              <a:t> </a:t>
            </a:r>
            <a:r>
              <a:rPr lang="en-GB" dirty="0" err="1"/>
              <a:t>zu</a:t>
            </a:r>
            <a:r>
              <a:rPr lang="en-GB" dirty="0"/>
              <a:t> </a:t>
            </a:r>
            <a:r>
              <a:rPr lang="en-GB" dirty="0" err="1"/>
              <a:t>können</a:t>
            </a:r>
            <a:r>
              <a:rPr lang="en-GB" dirty="0"/>
              <a:t>. Z.B </a:t>
            </a:r>
            <a:r>
              <a:rPr lang="en-GB" dirty="0" err="1"/>
              <a:t>Zeitpunkt</a:t>
            </a:r>
            <a:r>
              <a:rPr lang="en-GB" dirty="0"/>
              <a:t> der </a:t>
            </a:r>
            <a:r>
              <a:rPr lang="en-GB" dirty="0" err="1"/>
              <a:t>Dokumentserstellung</a:t>
            </a:r>
            <a:r>
              <a:rPr lang="en-GB" dirty="0"/>
              <a:t>, </a:t>
            </a:r>
            <a:r>
              <a:rPr lang="en-GB" dirty="0" err="1"/>
              <a:t>Datenquelle</a:t>
            </a:r>
            <a:r>
              <a:rPr lang="en-GB" dirty="0"/>
              <a:t> </a:t>
            </a:r>
            <a:r>
              <a:rPr lang="en-GB" dirty="0" err="1"/>
              <a:t>oder</a:t>
            </a:r>
            <a:r>
              <a:rPr lang="en-GB" dirty="0"/>
              <a:t> Felder, die in </a:t>
            </a:r>
            <a:r>
              <a:rPr lang="en-GB" dirty="0" err="1"/>
              <a:t>diesem</a:t>
            </a:r>
            <a:r>
              <a:rPr lang="en-GB" dirty="0"/>
              <a:t> </a:t>
            </a:r>
            <a:r>
              <a:rPr lang="en-GB" dirty="0" err="1"/>
              <a:t>Dokument</a:t>
            </a:r>
            <a:r>
              <a:rPr lang="en-GB" dirty="0"/>
              <a:t> </a:t>
            </a:r>
            <a:r>
              <a:rPr lang="en-GB" dirty="0" err="1"/>
              <a:t>vorhanden</a:t>
            </a:r>
            <a:r>
              <a:rPr lang="en-GB" dirty="0"/>
              <a:t> </a:t>
            </a:r>
            <a:r>
              <a:rPr lang="en-GB" dirty="0" err="1"/>
              <a:t>sind</a:t>
            </a:r>
            <a:r>
              <a:rPr lang="en-GB" dirty="0"/>
              <a:t>. </a:t>
            </a:r>
            <a:r>
              <a:rPr lang="en-GB" dirty="0" err="1"/>
              <a:t>Diese</a:t>
            </a:r>
            <a:r>
              <a:rPr lang="en-GB" dirty="0"/>
              <a:t> </a:t>
            </a:r>
            <a:r>
              <a:rPr lang="en-GB" dirty="0" err="1"/>
              <a:t>sind</a:t>
            </a:r>
            <a:r>
              <a:rPr lang="en-GB" dirty="0"/>
              <a:t> </a:t>
            </a:r>
            <a:r>
              <a:rPr lang="en-GB" dirty="0" err="1"/>
              <a:t>ebenfalls</a:t>
            </a:r>
            <a:r>
              <a:rPr lang="en-GB" dirty="0"/>
              <a:t> </a:t>
            </a:r>
            <a:r>
              <a:rPr lang="en-GB" dirty="0" err="1"/>
              <a:t>wichtig</a:t>
            </a:r>
            <a:r>
              <a:rPr lang="en-GB" dirty="0"/>
              <a:t> um </a:t>
            </a:r>
            <a:r>
              <a:rPr lang="en-GB" dirty="0" err="1"/>
              <a:t>Abfragen</a:t>
            </a:r>
            <a:r>
              <a:rPr lang="en-GB" dirty="0"/>
              <a:t> auf der </a:t>
            </a:r>
            <a:r>
              <a:rPr lang="en-GB" dirty="0" err="1"/>
              <a:t>Datenbank</a:t>
            </a:r>
            <a:r>
              <a:rPr lang="en-GB" dirty="0"/>
              <a:t> </a:t>
            </a:r>
            <a:r>
              <a:rPr lang="en-GB" dirty="0" err="1"/>
              <a:t>zu</a:t>
            </a:r>
            <a:r>
              <a:rPr lang="en-GB" dirty="0"/>
              <a:t> </a:t>
            </a:r>
            <a:r>
              <a:rPr lang="en-GB" dirty="0" err="1"/>
              <a:t>optimieren</a:t>
            </a:r>
            <a:r>
              <a:rPr lang="en-GB" dirty="0"/>
              <a:t>, da </a:t>
            </a:r>
            <a:r>
              <a:rPr lang="en-GB" dirty="0" err="1"/>
              <a:t>wir</a:t>
            </a:r>
            <a:r>
              <a:rPr lang="en-GB" dirty="0"/>
              <a:t> </a:t>
            </a:r>
            <a:r>
              <a:rPr lang="en-GB" dirty="0" err="1"/>
              <a:t>kein</a:t>
            </a:r>
            <a:r>
              <a:rPr lang="en-GB" dirty="0"/>
              <a:t> </a:t>
            </a:r>
            <a:r>
              <a:rPr lang="en-GB" dirty="0" err="1"/>
              <a:t>zugrunde</a:t>
            </a:r>
            <a:r>
              <a:rPr lang="en-GB" dirty="0"/>
              <a:t> </a:t>
            </a:r>
            <a:r>
              <a:rPr lang="en-GB" dirty="0" err="1"/>
              <a:t>liegendes</a:t>
            </a:r>
            <a:r>
              <a:rPr lang="en-GB" dirty="0"/>
              <a:t> Schema </a:t>
            </a:r>
            <a:r>
              <a:rPr lang="en-GB" dirty="0" err="1"/>
              <a:t>haben</a:t>
            </a:r>
            <a:r>
              <a:rPr lang="en-GB" dirty="0"/>
              <a:t>.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dirty="0"/>
              <a:t>Directory </a:t>
            </a:r>
            <a:r>
              <a:rPr lang="en-GB" dirty="0" err="1"/>
              <a:t>Hierachies</a:t>
            </a:r>
            <a:r>
              <a:rPr lang="en-GB" dirty="0"/>
              <a:t>: </a:t>
            </a:r>
            <a:r>
              <a:rPr lang="en-GB" dirty="0" err="1"/>
              <a:t>Baumstruktur</a:t>
            </a:r>
            <a:r>
              <a:rPr lang="en-GB" dirty="0"/>
              <a:t> der </a:t>
            </a:r>
            <a:r>
              <a:rPr lang="en-GB" dirty="0" err="1"/>
              <a:t>Dokumente</a:t>
            </a:r>
            <a:r>
              <a:rPr lang="en-GB" dirty="0"/>
              <a:t>, </a:t>
            </a:r>
            <a:r>
              <a:rPr lang="en-GB" dirty="0" err="1"/>
              <a:t>ähnlich</a:t>
            </a:r>
            <a:r>
              <a:rPr lang="en-GB" dirty="0"/>
              <a:t> </a:t>
            </a:r>
            <a:r>
              <a:rPr lang="en-GB" dirty="0" err="1"/>
              <a:t>zu</a:t>
            </a:r>
            <a:r>
              <a:rPr lang="en-GB" dirty="0"/>
              <a:t> </a:t>
            </a:r>
            <a:r>
              <a:rPr lang="en-GB" dirty="0" err="1"/>
              <a:t>dateisystemen</a:t>
            </a:r>
            <a:r>
              <a:rPr lang="en-GB" dirty="0"/>
              <a:t>.</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de-DE" dirty="0"/>
              <a:t>Können sowohl physische als auch logische </a:t>
            </a:r>
            <a:r>
              <a:rPr lang="de-DE" dirty="0" err="1"/>
              <a:t>Representationen</a:t>
            </a:r>
            <a:r>
              <a:rPr lang="de-DE" dirty="0"/>
              <a:t> sein</a:t>
            </a:r>
            <a:endParaRPr lang="en-GB" dirty="0"/>
          </a:p>
        </p:txBody>
      </p:sp>
      <p:sp>
        <p:nvSpPr>
          <p:cNvPr id="4" name="Foliennummernplatzhalter 3"/>
          <p:cNvSpPr>
            <a:spLocks noGrp="1"/>
          </p:cNvSpPr>
          <p:nvPr>
            <p:ph type="sldNum" sz="quarter" idx="5"/>
          </p:nvPr>
        </p:nvSpPr>
        <p:spPr/>
        <p:txBody>
          <a:bodyPr/>
          <a:lstStyle/>
          <a:p>
            <a:fld id="{4C416D00-CE6F-4315-92D5-7C9B9CFBC6A4}" type="slidenum">
              <a:rPr lang="en-GB" smtClean="0"/>
              <a:t>7</a:t>
            </a:fld>
            <a:endParaRPr lang="en-GB"/>
          </a:p>
        </p:txBody>
      </p:sp>
    </p:spTree>
    <p:extLst>
      <p:ext uri="{BB962C8B-B14F-4D97-AF65-F5344CB8AC3E}">
        <p14:creationId xmlns:p14="http://schemas.microsoft.com/office/powerpoint/2010/main" val="28446131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a:t>CouchDB</a:t>
            </a:r>
            <a:r>
              <a:rPr lang="de-DE" dirty="0"/>
              <a:t> ist von der </a:t>
            </a:r>
            <a:r>
              <a:rPr lang="de-DE" dirty="0" err="1"/>
              <a:t>apache</a:t>
            </a:r>
            <a:r>
              <a:rPr lang="de-DE" dirty="0"/>
              <a:t> </a:t>
            </a:r>
            <a:r>
              <a:rPr lang="de-DE" dirty="0" err="1"/>
              <a:t>software</a:t>
            </a:r>
            <a:r>
              <a:rPr lang="de-DE" dirty="0"/>
              <a:t> </a:t>
            </a:r>
            <a:r>
              <a:rPr lang="de-DE" dirty="0" err="1"/>
              <a:t>foundation</a:t>
            </a:r>
            <a:r>
              <a:rPr lang="de-DE" dirty="0"/>
              <a:t>.</a:t>
            </a:r>
          </a:p>
          <a:p>
            <a:r>
              <a:rPr lang="de-DE" dirty="0" err="1"/>
              <a:t>elasticSearch</a:t>
            </a:r>
            <a:r>
              <a:rPr lang="de-DE" dirty="0"/>
              <a:t> ist ein spezieller </a:t>
            </a:r>
            <a:r>
              <a:rPr lang="de-DE" dirty="0" err="1"/>
              <a:t>document</a:t>
            </a:r>
            <a:r>
              <a:rPr lang="de-DE" dirty="0"/>
              <a:t> </a:t>
            </a:r>
            <a:r>
              <a:rPr lang="de-DE" dirty="0" err="1"/>
              <a:t>store</a:t>
            </a:r>
            <a:r>
              <a:rPr lang="de-DE" dirty="0"/>
              <a:t> sondern eher eine Suchmaschine, die aber auf Dokumenten basiert.</a:t>
            </a:r>
          </a:p>
          <a:p>
            <a:r>
              <a:rPr lang="de-DE" dirty="0"/>
              <a:t>Couchbase von Couchbase </a:t>
            </a:r>
            <a:r>
              <a:rPr lang="de-DE" dirty="0" err="1"/>
              <a:t>Inc</a:t>
            </a:r>
            <a:r>
              <a:rPr lang="de-DE" dirty="0"/>
              <a:t> </a:t>
            </a:r>
            <a:endParaRPr lang="en-GB" dirty="0"/>
          </a:p>
        </p:txBody>
      </p:sp>
      <p:sp>
        <p:nvSpPr>
          <p:cNvPr id="4" name="Foliennummernplatzhalter 3"/>
          <p:cNvSpPr>
            <a:spLocks noGrp="1"/>
          </p:cNvSpPr>
          <p:nvPr>
            <p:ph type="sldNum" sz="quarter" idx="5"/>
          </p:nvPr>
        </p:nvSpPr>
        <p:spPr/>
        <p:txBody>
          <a:bodyPr/>
          <a:lstStyle/>
          <a:p>
            <a:fld id="{4C416D00-CE6F-4315-92D5-7C9B9CFBC6A4}" type="slidenum">
              <a:rPr lang="en-GB" smtClean="0"/>
              <a:t>9</a:t>
            </a:fld>
            <a:endParaRPr lang="en-GB"/>
          </a:p>
        </p:txBody>
      </p:sp>
    </p:spTree>
    <p:extLst>
      <p:ext uri="{BB962C8B-B14F-4D97-AF65-F5344CB8AC3E}">
        <p14:creationId xmlns:p14="http://schemas.microsoft.com/office/powerpoint/2010/main" val="38719592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Nach dem Hype Gefühl. </a:t>
            </a:r>
            <a:endParaRPr lang="en-GB" dirty="0"/>
          </a:p>
        </p:txBody>
      </p:sp>
      <p:sp>
        <p:nvSpPr>
          <p:cNvPr id="4" name="Foliennummernplatzhalter 3"/>
          <p:cNvSpPr>
            <a:spLocks noGrp="1"/>
          </p:cNvSpPr>
          <p:nvPr>
            <p:ph type="sldNum" sz="quarter" idx="5"/>
          </p:nvPr>
        </p:nvSpPr>
        <p:spPr/>
        <p:txBody>
          <a:bodyPr/>
          <a:lstStyle/>
          <a:p>
            <a:fld id="{4C416D00-CE6F-4315-92D5-7C9B9CFBC6A4}" type="slidenum">
              <a:rPr lang="en-GB" smtClean="0"/>
              <a:t>10</a:t>
            </a:fld>
            <a:endParaRPr lang="en-GB"/>
          </a:p>
        </p:txBody>
      </p:sp>
    </p:spTree>
    <p:extLst>
      <p:ext uri="{BB962C8B-B14F-4D97-AF65-F5344CB8AC3E}">
        <p14:creationId xmlns:p14="http://schemas.microsoft.com/office/powerpoint/2010/main" val="15518305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Kommt von </a:t>
            </a:r>
            <a:r>
              <a:rPr lang="de-DE" dirty="0" err="1"/>
              <a:t>Humongous</a:t>
            </a:r>
            <a:endParaRPr lang="en-GB" dirty="0"/>
          </a:p>
        </p:txBody>
      </p:sp>
      <p:sp>
        <p:nvSpPr>
          <p:cNvPr id="4" name="Foliennummernplatzhalter 3"/>
          <p:cNvSpPr>
            <a:spLocks noGrp="1"/>
          </p:cNvSpPr>
          <p:nvPr>
            <p:ph type="sldNum" sz="quarter" idx="5"/>
          </p:nvPr>
        </p:nvSpPr>
        <p:spPr/>
        <p:txBody>
          <a:bodyPr/>
          <a:lstStyle/>
          <a:p>
            <a:fld id="{4C416D00-CE6F-4315-92D5-7C9B9CFBC6A4}" type="slidenum">
              <a:rPr lang="en-GB" smtClean="0"/>
              <a:t>12</a:t>
            </a:fld>
            <a:endParaRPr lang="en-GB"/>
          </a:p>
        </p:txBody>
      </p:sp>
    </p:spTree>
    <p:extLst>
      <p:ext uri="{BB962C8B-B14F-4D97-AF65-F5344CB8AC3E}">
        <p14:creationId xmlns:p14="http://schemas.microsoft.com/office/powerpoint/2010/main" val="22182891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elfoli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de-DE"/>
              <a:t>Mastertitelformat bearbeiten</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a:t>Master-Untertitelformat bearbeiten</a:t>
            </a:r>
            <a:endParaRPr lang="en-US" dirty="0"/>
          </a:p>
        </p:txBody>
      </p:sp>
      <p:sp>
        <p:nvSpPr>
          <p:cNvPr id="4" name="Date Placeholder 3"/>
          <p:cNvSpPr>
            <a:spLocks noGrp="1"/>
          </p:cNvSpPr>
          <p:nvPr>
            <p:ph type="dt" sz="half" idx="10"/>
          </p:nvPr>
        </p:nvSpPr>
        <p:spPr/>
        <p:txBody>
          <a:bodyPr/>
          <a:lstStyle/>
          <a:p>
            <a:fld id="{D7B90A75-4A76-48AB-B6EB-37F8ACBE3BA0}" type="datetime1">
              <a:rPr lang="de-DE" smtClean="0"/>
              <a:t>06.05.2020</a:t>
            </a:fld>
            <a:endParaRPr lang="en-GB"/>
          </a:p>
        </p:txBody>
      </p:sp>
      <p:sp>
        <p:nvSpPr>
          <p:cNvPr id="5" name="Footer Placeholder 4"/>
          <p:cNvSpPr>
            <a:spLocks noGrp="1"/>
          </p:cNvSpPr>
          <p:nvPr>
            <p:ph type="ftr" sz="quarter" idx="11"/>
          </p:nvPr>
        </p:nvSpPr>
        <p:spPr/>
        <p:txBody>
          <a:bodyPr/>
          <a:lstStyle/>
          <a:p>
            <a:r>
              <a:rPr lang="en-GB"/>
              <a:t>Document Stores - Victor Wolf</a:t>
            </a:r>
          </a:p>
        </p:txBody>
      </p:sp>
      <p:sp>
        <p:nvSpPr>
          <p:cNvPr id="6" name="Slide Number Placeholder 5"/>
          <p:cNvSpPr>
            <a:spLocks noGrp="1"/>
          </p:cNvSpPr>
          <p:nvPr>
            <p:ph type="sldNum" sz="quarter" idx="12"/>
          </p:nvPr>
        </p:nvSpPr>
        <p:spPr/>
        <p:txBody>
          <a:bodyPr/>
          <a:lstStyle/>
          <a:p>
            <a:fld id="{83E1CBDC-688B-449B-A4B9-E4A634A960D0}" type="slidenum">
              <a:rPr lang="en-GB" smtClean="0"/>
              <a:t>‹Nr.›</a:t>
            </a:fld>
            <a:endParaRPr lang="en-GB"/>
          </a:p>
        </p:txBody>
      </p:sp>
    </p:spTree>
    <p:extLst>
      <p:ext uri="{BB962C8B-B14F-4D97-AF65-F5344CB8AC3E}">
        <p14:creationId xmlns:p14="http://schemas.microsoft.com/office/powerpoint/2010/main" val="21698810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el und Beschriftung">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de-DE"/>
              <a:t>Mastertitelformat bearbeiten</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8ADA4B80-16FB-4731-A2F0-C2139F46DDEB}" type="datetime1">
              <a:rPr lang="de-DE" smtClean="0"/>
              <a:t>06.05.2020</a:t>
            </a:fld>
            <a:endParaRPr lang="en-GB"/>
          </a:p>
        </p:txBody>
      </p:sp>
      <p:sp>
        <p:nvSpPr>
          <p:cNvPr id="5" name="Footer Placeholder 4"/>
          <p:cNvSpPr>
            <a:spLocks noGrp="1"/>
          </p:cNvSpPr>
          <p:nvPr>
            <p:ph type="ftr" sz="quarter" idx="11"/>
          </p:nvPr>
        </p:nvSpPr>
        <p:spPr/>
        <p:txBody>
          <a:bodyPr/>
          <a:lstStyle/>
          <a:p>
            <a:r>
              <a:rPr lang="en-GB"/>
              <a:t>Document Stores - Victor Wolf</a:t>
            </a:r>
          </a:p>
        </p:txBody>
      </p:sp>
      <p:sp>
        <p:nvSpPr>
          <p:cNvPr id="6" name="Slide Number Placeholder 5"/>
          <p:cNvSpPr>
            <a:spLocks noGrp="1"/>
          </p:cNvSpPr>
          <p:nvPr>
            <p:ph type="sldNum" sz="quarter" idx="12"/>
          </p:nvPr>
        </p:nvSpPr>
        <p:spPr/>
        <p:txBody>
          <a:bodyPr/>
          <a:lstStyle/>
          <a:p>
            <a:fld id="{83E1CBDC-688B-449B-A4B9-E4A634A960D0}" type="slidenum">
              <a:rPr lang="en-GB" smtClean="0"/>
              <a:t>‹Nr.›</a:t>
            </a:fld>
            <a:endParaRPr lang="en-GB"/>
          </a:p>
        </p:txBody>
      </p:sp>
    </p:spTree>
    <p:extLst>
      <p:ext uri="{BB962C8B-B14F-4D97-AF65-F5344CB8AC3E}">
        <p14:creationId xmlns:p14="http://schemas.microsoft.com/office/powerpoint/2010/main" val="4851211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Zitat mit Beschriftung">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de-DE"/>
              <a:t>Mastertitelformat bearbeiten</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de-DE"/>
              <a:t>Mastertextformat bearbeiten</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AC49D984-4300-4891-B16A-EB5163B0DFE1}" type="datetime1">
              <a:rPr lang="de-DE" smtClean="0"/>
              <a:t>06.05.2020</a:t>
            </a:fld>
            <a:endParaRPr lang="en-GB"/>
          </a:p>
        </p:txBody>
      </p:sp>
      <p:sp>
        <p:nvSpPr>
          <p:cNvPr id="5" name="Footer Placeholder 4"/>
          <p:cNvSpPr>
            <a:spLocks noGrp="1"/>
          </p:cNvSpPr>
          <p:nvPr>
            <p:ph type="ftr" sz="quarter" idx="11"/>
          </p:nvPr>
        </p:nvSpPr>
        <p:spPr/>
        <p:txBody>
          <a:bodyPr/>
          <a:lstStyle/>
          <a:p>
            <a:r>
              <a:rPr lang="en-GB"/>
              <a:t>Document Stores - Victor Wolf</a:t>
            </a:r>
          </a:p>
        </p:txBody>
      </p:sp>
      <p:sp>
        <p:nvSpPr>
          <p:cNvPr id="6" name="Slide Number Placeholder 5"/>
          <p:cNvSpPr>
            <a:spLocks noGrp="1"/>
          </p:cNvSpPr>
          <p:nvPr>
            <p:ph type="sldNum" sz="quarter" idx="12"/>
          </p:nvPr>
        </p:nvSpPr>
        <p:spPr/>
        <p:txBody>
          <a:bodyPr/>
          <a:lstStyle/>
          <a:p>
            <a:fld id="{83E1CBDC-688B-449B-A4B9-E4A634A960D0}" type="slidenum">
              <a:rPr lang="en-GB" smtClean="0"/>
              <a:t>‹Nr.›</a:t>
            </a:fld>
            <a:endParaRPr lang="en-GB"/>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147063296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nskarte">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de-DE"/>
              <a:t>Mastertitelformat bearbeiten</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283FA4E3-C682-41B1-8FC6-CB5CC8B0C444}" type="datetime1">
              <a:rPr lang="de-DE" smtClean="0"/>
              <a:t>06.05.2020</a:t>
            </a:fld>
            <a:endParaRPr lang="en-GB"/>
          </a:p>
        </p:txBody>
      </p:sp>
      <p:sp>
        <p:nvSpPr>
          <p:cNvPr id="5" name="Footer Placeholder 4"/>
          <p:cNvSpPr>
            <a:spLocks noGrp="1"/>
          </p:cNvSpPr>
          <p:nvPr>
            <p:ph type="ftr" sz="quarter" idx="11"/>
          </p:nvPr>
        </p:nvSpPr>
        <p:spPr/>
        <p:txBody>
          <a:bodyPr/>
          <a:lstStyle/>
          <a:p>
            <a:r>
              <a:rPr lang="en-GB"/>
              <a:t>Document Stores - Victor Wolf</a:t>
            </a:r>
          </a:p>
        </p:txBody>
      </p:sp>
      <p:sp>
        <p:nvSpPr>
          <p:cNvPr id="6" name="Slide Number Placeholder 5"/>
          <p:cNvSpPr>
            <a:spLocks noGrp="1"/>
          </p:cNvSpPr>
          <p:nvPr>
            <p:ph type="sldNum" sz="quarter" idx="12"/>
          </p:nvPr>
        </p:nvSpPr>
        <p:spPr/>
        <p:txBody>
          <a:bodyPr/>
          <a:lstStyle/>
          <a:p>
            <a:fld id="{83E1CBDC-688B-449B-A4B9-E4A634A960D0}" type="slidenum">
              <a:rPr lang="en-GB" smtClean="0"/>
              <a:t>‹Nr.›</a:t>
            </a:fld>
            <a:endParaRPr lang="en-GB"/>
          </a:p>
        </p:txBody>
      </p:sp>
    </p:spTree>
    <p:extLst>
      <p:ext uri="{BB962C8B-B14F-4D97-AF65-F5344CB8AC3E}">
        <p14:creationId xmlns:p14="http://schemas.microsoft.com/office/powerpoint/2010/main" val="426647974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nskarte für Zitat">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de-DE"/>
              <a:t>Mastertitelformat bearbeiten</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de-DE"/>
              <a:t>Mastertextformat bearbeiten</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8664F94E-0F7D-4965-BE20-DEC2D1422394}" type="datetime1">
              <a:rPr lang="de-DE" smtClean="0"/>
              <a:t>06.05.2020</a:t>
            </a:fld>
            <a:endParaRPr lang="en-GB"/>
          </a:p>
        </p:txBody>
      </p:sp>
      <p:sp>
        <p:nvSpPr>
          <p:cNvPr id="5" name="Footer Placeholder 4"/>
          <p:cNvSpPr>
            <a:spLocks noGrp="1"/>
          </p:cNvSpPr>
          <p:nvPr>
            <p:ph type="ftr" sz="quarter" idx="11"/>
          </p:nvPr>
        </p:nvSpPr>
        <p:spPr/>
        <p:txBody>
          <a:bodyPr/>
          <a:lstStyle/>
          <a:p>
            <a:r>
              <a:rPr lang="en-GB"/>
              <a:t>Document Stores - Victor Wolf</a:t>
            </a:r>
          </a:p>
        </p:txBody>
      </p:sp>
      <p:sp>
        <p:nvSpPr>
          <p:cNvPr id="6" name="Slide Number Placeholder 5"/>
          <p:cNvSpPr>
            <a:spLocks noGrp="1"/>
          </p:cNvSpPr>
          <p:nvPr>
            <p:ph type="sldNum" sz="quarter" idx="12"/>
          </p:nvPr>
        </p:nvSpPr>
        <p:spPr/>
        <p:txBody>
          <a:bodyPr/>
          <a:lstStyle/>
          <a:p>
            <a:fld id="{83E1CBDC-688B-449B-A4B9-E4A634A960D0}" type="slidenum">
              <a:rPr lang="en-GB" smtClean="0"/>
              <a:t>‹Nr.›</a:t>
            </a:fld>
            <a:endParaRPr lang="en-GB"/>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9350565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Wahr oder Falsch">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de-DE"/>
              <a:t>Mastertitelformat bearbeiten</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de-DE"/>
              <a:t>Mastertextformat bearbeiten</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6F5B4B92-C800-4219-880A-B675FE5F5FF4}" type="datetime1">
              <a:rPr lang="de-DE" smtClean="0"/>
              <a:t>06.05.2020</a:t>
            </a:fld>
            <a:endParaRPr lang="en-GB"/>
          </a:p>
        </p:txBody>
      </p:sp>
      <p:sp>
        <p:nvSpPr>
          <p:cNvPr id="5" name="Footer Placeholder 4"/>
          <p:cNvSpPr>
            <a:spLocks noGrp="1"/>
          </p:cNvSpPr>
          <p:nvPr>
            <p:ph type="ftr" sz="quarter" idx="11"/>
          </p:nvPr>
        </p:nvSpPr>
        <p:spPr/>
        <p:txBody>
          <a:bodyPr/>
          <a:lstStyle/>
          <a:p>
            <a:r>
              <a:rPr lang="en-GB"/>
              <a:t>Document Stores - Victor Wolf</a:t>
            </a:r>
          </a:p>
        </p:txBody>
      </p:sp>
      <p:sp>
        <p:nvSpPr>
          <p:cNvPr id="6" name="Slide Number Placeholder 5"/>
          <p:cNvSpPr>
            <a:spLocks noGrp="1"/>
          </p:cNvSpPr>
          <p:nvPr>
            <p:ph type="sldNum" sz="quarter" idx="12"/>
          </p:nvPr>
        </p:nvSpPr>
        <p:spPr/>
        <p:txBody>
          <a:bodyPr/>
          <a:lstStyle/>
          <a:p>
            <a:fld id="{83E1CBDC-688B-449B-A4B9-E4A634A960D0}" type="slidenum">
              <a:rPr lang="en-GB" smtClean="0"/>
              <a:t>‹Nr.›</a:t>
            </a:fld>
            <a:endParaRPr lang="en-GB"/>
          </a:p>
        </p:txBody>
      </p:sp>
    </p:spTree>
    <p:extLst>
      <p:ext uri="{BB962C8B-B14F-4D97-AF65-F5344CB8AC3E}">
        <p14:creationId xmlns:p14="http://schemas.microsoft.com/office/powerpoint/2010/main" val="342568196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Vertical Text Placeholder 2"/>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D24DF252-319C-4EE6-AE0A-CCAF511196EF}" type="datetime1">
              <a:rPr lang="de-DE" smtClean="0"/>
              <a:t>06.05.2020</a:t>
            </a:fld>
            <a:endParaRPr lang="en-GB"/>
          </a:p>
        </p:txBody>
      </p:sp>
      <p:sp>
        <p:nvSpPr>
          <p:cNvPr id="5" name="Footer Placeholder 4"/>
          <p:cNvSpPr>
            <a:spLocks noGrp="1"/>
          </p:cNvSpPr>
          <p:nvPr>
            <p:ph type="ftr" sz="quarter" idx="11"/>
          </p:nvPr>
        </p:nvSpPr>
        <p:spPr/>
        <p:txBody>
          <a:bodyPr/>
          <a:lstStyle/>
          <a:p>
            <a:r>
              <a:rPr lang="en-GB"/>
              <a:t>Document Stores - Victor Wolf</a:t>
            </a:r>
          </a:p>
        </p:txBody>
      </p:sp>
      <p:sp>
        <p:nvSpPr>
          <p:cNvPr id="6" name="Slide Number Placeholder 5"/>
          <p:cNvSpPr>
            <a:spLocks noGrp="1"/>
          </p:cNvSpPr>
          <p:nvPr>
            <p:ph type="sldNum" sz="quarter" idx="12"/>
          </p:nvPr>
        </p:nvSpPr>
        <p:spPr/>
        <p:txBody>
          <a:bodyPr/>
          <a:lstStyle/>
          <a:p>
            <a:fld id="{83E1CBDC-688B-449B-A4B9-E4A634A960D0}" type="slidenum">
              <a:rPr lang="en-GB" smtClean="0"/>
              <a:t>‹Nr.›</a:t>
            </a:fld>
            <a:endParaRPr lang="en-GB"/>
          </a:p>
        </p:txBody>
      </p:sp>
    </p:spTree>
    <p:extLst>
      <p:ext uri="{BB962C8B-B14F-4D97-AF65-F5344CB8AC3E}">
        <p14:creationId xmlns:p14="http://schemas.microsoft.com/office/powerpoint/2010/main" val="397564966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de-DE"/>
              <a:t>Mastertitelformat bearbeiten</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A46CE682-53E9-459E-9B79-6245DE717449}" type="datetime1">
              <a:rPr lang="de-DE" smtClean="0"/>
              <a:t>06.05.2020</a:t>
            </a:fld>
            <a:endParaRPr lang="en-GB"/>
          </a:p>
        </p:txBody>
      </p:sp>
      <p:sp>
        <p:nvSpPr>
          <p:cNvPr id="5" name="Footer Placeholder 4"/>
          <p:cNvSpPr>
            <a:spLocks noGrp="1"/>
          </p:cNvSpPr>
          <p:nvPr>
            <p:ph type="ftr" sz="quarter" idx="11"/>
          </p:nvPr>
        </p:nvSpPr>
        <p:spPr/>
        <p:txBody>
          <a:bodyPr/>
          <a:lstStyle/>
          <a:p>
            <a:r>
              <a:rPr lang="en-GB"/>
              <a:t>Document Stores - Victor Wolf</a:t>
            </a:r>
          </a:p>
        </p:txBody>
      </p:sp>
      <p:sp>
        <p:nvSpPr>
          <p:cNvPr id="6" name="Slide Number Placeholder 5"/>
          <p:cNvSpPr>
            <a:spLocks noGrp="1"/>
          </p:cNvSpPr>
          <p:nvPr>
            <p:ph type="sldNum" sz="quarter" idx="12"/>
          </p:nvPr>
        </p:nvSpPr>
        <p:spPr/>
        <p:txBody>
          <a:bodyPr/>
          <a:lstStyle/>
          <a:p>
            <a:fld id="{83E1CBDC-688B-449B-A4B9-E4A634A960D0}" type="slidenum">
              <a:rPr lang="en-GB" smtClean="0"/>
              <a:t>‹Nr.›</a:t>
            </a:fld>
            <a:endParaRPr lang="en-GB"/>
          </a:p>
        </p:txBody>
      </p:sp>
    </p:spTree>
    <p:extLst>
      <p:ext uri="{BB962C8B-B14F-4D97-AF65-F5344CB8AC3E}">
        <p14:creationId xmlns:p14="http://schemas.microsoft.com/office/powerpoint/2010/main" val="25503018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 und Inhal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7" name="Datumsplatzhalter 6">
            <a:extLst>
              <a:ext uri="{FF2B5EF4-FFF2-40B4-BE49-F238E27FC236}">
                <a16:creationId xmlns:a16="http://schemas.microsoft.com/office/drawing/2014/main" id="{849E31F7-2E35-44DA-A459-8EF2BEF00E2D}"/>
              </a:ext>
            </a:extLst>
          </p:cNvPr>
          <p:cNvSpPr>
            <a:spLocks noGrp="1"/>
          </p:cNvSpPr>
          <p:nvPr>
            <p:ph type="dt" sz="half" idx="10"/>
          </p:nvPr>
        </p:nvSpPr>
        <p:spPr/>
        <p:txBody>
          <a:bodyPr/>
          <a:lstStyle/>
          <a:p>
            <a:fld id="{651B85B5-C028-4797-999F-2256A4317902}" type="datetime1">
              <a:rPr lang="de-DE" smtClean="0"/>
              <a:t>06.05.2020</a:t>
            </a:fld>
            <a:endParaRPr lang="en-GB"/>
          </a:p>
        </p:txBody>
      </p:sp>
      <p:sp>
        <p:nvSpPr>
          <p:cNvPr id="8" name="Fußzeilenplatzhalter 7">
            <a:extLst>
              <a:ext uri="{FF2B5EF4-FFF2-40B4-BE49-F238E27FC236}">
                <a16:creationId xmlns:a16="http://schemas.microsoft.com/office/drawing/2014/main" id="{4F868A09-0306-4D94-9007-4BAE7FF09789}"/>
              </a:ext>
            </a:extLst>
          </p:cNvPr>
          <p:cNvSpPr>
            <a:spLocks noGrp="1"/>
          </p:cNvSpPr>
          <p:nvPr>
            <p:ph type="ftr" sz="quarter" idx="11"/>
          </p:nvPr>
        </p:nvSpPr>
        <p:spPr/>
        <p:txBody>
          <a:bodyPr/>
          <a:lstStyle/>
          <a:p>
            <a:r>
              <a:rPr lang="en-GB"/>
              <a:t>Document Stores - Victor Wolf</a:t>
            </a:r>
          </a:p>
        </p:txBody>
      </p:sp>
      <p:sp>
        <p:nvSpPr>
          <p:cNvPr id="9" name="Foliennummernplatzhalter 8">
            <a:extLst>
              <a:ext uri="{FF2B5EF4-FFF2-40B4-BE49-F238E27FC236}">
                <a16:creationId xmlns:a16="http://schemas.microsoft.com/office/drawing/2014/main" id="{1BE3D0B5-5930-4899-B9BE-B1AAC29515DC}"/>
              </a:ext>
            </a:extLst>
          </p:cNvPr>
          <p:cNvSpPr>
            <a:spLocks noGrp="1"/>
          </p:cNvSpPr>
          <p:nvPr>
            <p:ph type="sldNum" sz="quarter" idx="12"/>
          </p:nvPr>
        </p:nvSpPr>
        <p:spPr/>
        <p:txBody>
          <a:bodyPr/>
          <a:lstStyle/>
          <a:p>
            <a:fld id="{83E1CBDC-688B-449B-A4B9-E4A634A960D0}" type="slidenum">
              <a:rPr lang="en-GB" smtClean="0"/>
              <a:t>‹Nr.›</a:t>
            </a:fld>
            <a:endParaRPr lang="en-GB"/>
          </a:p>
        </p:txBody>
      </p:sp>
      <p:sp>
        <p:nvSpPr>
          <p:cNvPr id="10" name="Titel 9">
            <a:extLst>
              <a:ext uri="{FF2B5EF4-FFF2-40B4-BE49-F238E27FC236}">
                <a16:creationId xmlns:a16="http://schemas.microsoft.com/office/drawing/2014/main" id="{57B2BE61-C273-4E58-A1C0-8556D9AB0C31}"/>
              </a:ext>
            </a:extLst>
          </p:cNvPr>
          <p:cNvSpPr>
            <a:spLocks noGrp="1"/>
          </p:cNvSpPr>
          <p:nvPr>
            <p:ph type="title"/>
          </p:nvPr>
        </p:nvSpPr>
        <p:spPr/>
        <p:txBody>
          <a:bodyPr/>
          <a:lstStyle/>
          <a:p>
            <a:r>
              <a:rPr lang="de-DE"/>
              <a:t>Mastertitelformat bearbeiten</a:t>
            </a:r>
            <a:endParaRPr lang="en-GB"/>
          </a:p>
        </p:txBody>
      </p:sp>
    </p:spTree>
    <p:extLst>
      <p:ext uri="{BB962C8B-B14F-4D97-AF65-F5344CB8AC3E}">
        <p14:creationId xmlns:p14="http://schemas.microsoft.com/office/powerpoint/2010/main" val="1269700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de-DE"/>
              <a:t>Mastertitelformat bearbeiten</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917390D7-F58A-4D06-A3A8-3C2BBF3A95A1}" type="datetime1">
              <a:rPr lang="de-DE" smtClean="0"/>
              <a:t>06.05.2020</a:t>
            </a:fld>
            <a:endParaRPr lang="en-GB"/>
          </a:p>
        </p:txBody>
      </p:sp>
      <p:sp>
        <p:nvSpPr>
          <p:cNvPr id="5" name="Footer Placeholder 4"/>
          <p:cNvSpPr>
            <a:spLocks noGrp="1"/>
          </p:cNvSpPr>
          <p:nvPr>
            <p:ph type="ftr" sz="quarter" idx="11"/>
          </p:nvPr>
        </p:nvSpPr>
        <p:spPr/>
        <p:txBody>
          <a:bodyPr/>
          <a:lstStyle/>
          <a:p>
            <a:r>
              <a:rPr lang="en-GB"/>
              <a:t>Document Stores - Victor Wolf</a:t>
            </a:r>
          </a:p>
        </p:txBody>
      </p:sp>
      <p:sp>
        <p:nvSpPr>
          <p:cNvPr id="6" name="Slide Number Placeholder 5"/>
          <p:cNvSpPr>
            <a:spLocks noGrp="1"/>
          </p:cNvSpPr>
          <p:nvPr>
            <p:ph type="sldNum" sz="quarter" idx="12"/>
          </p:nvPr>
        </p:nvSpPr>
        <p:spPr/>
        <p:txBody>
          <a:bodyPr/>
          <a:lstStyle/>
          <a:p>
            <a:fld id="{83E1CBDC-688B-449B-A4B9-E4A634A960D0}" type="slidenum">
              <a:rPr lang="en-GB" smtClean="0"/>
              <a:t>‹Nr.›</a:t>
            </a:fld>
            <a:endParaRPr lang="en-GB"/>
          </a:p>
        </p:txBody>
      </p:sp>
    </p:spTree>
    <p:extLst>
      <p:ext uri="{BB962C8B-B14F-4D97-AF65-F5344CB8AC3E}">
        <p14:creationId xmlns:p14="http://schemas.microsoft.com/office/powerpoint/2010/main" val="36126731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Date Placeholder 4"/>
          <p:cNvSpPr>
            <a:spLocks noGrp="1"/>
          </p:cNvSpPr>
          <p:nvPr>
            <p:ph type="dt" sz="half" idx="10"/>
          </p:nvPr>
        </p:nvSpPr>
        <p:spPr/>
        <p:txBody>
          <a:bodyPr/>
          <a:lstStyle/>
          <a:p>
            <a:fld id="{0BCC4A76-046E-43E7-8779-7FFDFD15A82A}" type="datetime1">
              <a:rPr lang="de-DE" smtClean="0"/>
              <a:t>06.05.2020</a:t>
            </a:fld>
            <a:endParaRPr lang="en-GB"/>
          </a:p>
        </p:txBody>
      </p:sp>
      <p:sp>
        <p:nvSpPr>
          <p:cNvPr id="6" name="Footer Placeholder 5"/>
          <p:cNvSpPr>
            <a:spLocks noGrp="1"/>
          </p:cNvSpPr>
          <p:nvPr>
            <p:ph type="ftr" sz="quarter" idx="11"/>
          </p:nvPr>
        </p:nvSpPr>
        <p:spPr/>
        <p:txBody>
          <a:bodyPr/>
          <a:lstStyle/>
          <a:p>
            <a:r>
              <a:rPr lang="en-GB"/>
              <a:t>Document Stores - Victor Wolf</a:t>
            </a:r>
          </a:p>
        </p:txBody>
      </p:sp>
      <p:sp>
        <p:nvSpPr>
          <p:cNvPr id="7" name="Slide Number Placeholder 6"/>
          <p:cNvSpPr>
            <a:spLocks noGrp="1"/>
          </p:cNvSpPr>
          <p:nvPr>
            <p:ph type="sldNum" sz="quarter" idx="12"/>
          </p:nvPr>
        </p:nvSpPr>
        <p:spPr/>
        <p:txBody>
          <a:bodyPr/>
          <a:lstStyle/>
          <a:p>
            <a:fld id="{83E1CBDC-688B-449B-A4B9-E4A634A960D0}" type="slidenum">
              <a:rPr lang="en-GB" smtClean="0"/>
              <a:t>‹Nr.›</a:t>
            </a:fld>
            <a:endParaRPr lang="en-GB"/>
          </a:p>
        </p:txBody>
      </p:sp>
    </p:spTree>
    <p:extLst>
      <p:ext uri="{BB962C8B-B14F-4D97-AF65-F5344CB8AC3E}">
        <p14:creationId xmlns:p14="http://schemas.microsoft.com/office/powerpoint/2010/main" val="3285773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de-DE"/>
              <a:t>Mastertitelformat bearbeiten</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7" name="Date Placeholder 6"/>
          <p:cNvSpPr>
            <a:spLocks noGrp="1"/>
          </p:cNvSpPr>
          <p:nvPr>
            <p:ph type="dt" sz="half" idx="10"/>
          </p:nvPr>
        </p:nvSpPr>
        <p:spPr/>
        <p:txBody>
          <a:bodyPr/>
          <a:lstStyle/>
          <a:p>
            <a:fld id="{BC0B7164-A2FC-4F89-B7FA-8BEFFB794747}" type="datetime1">
              <a:rPr lang="de-DE" smtClean="0"/>
              <a:t>06.05.2020</a:t>
            </a:fld>
            <a:endParaRPr lang="en-GB"/>
          </a:p>
        </p:txBody>
      </p:sp>
      <p:sp>
        <p:nvSpPr>
          <p:cNvPr id="8" name="Footer Placeholder 7"/>
          <p:cNvSpPr>
            <a:spLocks noGrp="1"/>
          </p:cNvSpPr>
          <p:nvPr>
            <p:ph type="ftr" sz="quarter" idx="11"/>
          </p:nvPr>
        </p:nvSpPr>
        <p:spPr/>
        <p:txBody>
          <a:bodyPr/>
          <a:lstStyle/>
          <a:p>
            <a:r>
              <a:rPr lang="en-GB"/>
              <a:t>Document Stores - Victor Wolf</a:t>
            </a:r>
          </a:p>
        </p:txBody>
      </p:sp>
      <p:sp>
        <p:nvSpPr>
          <p:cNvPr id="9" name="Slide Number Placeholder 8"/>
          <p:cNvSpPr>
            <a:spLocks noGrp="1"/>
          </p:cNvSpPr>
          <p:nvPr>
            <p:ph type="sldNum" sz="quarter" idx="12"/>
          </p:nvPr>
        </p:nvSpPr>
        <p:spPr/>
        <p:txBody>
          <a:bodyPr/>
          <a:lstStyle/>
          <a:p>
            <a:fld id="{83E1CBDC-688B-449B-A4B9-E4A634A960D0}" type="slidenum">
              <a:rPr lang="en-GB" smtClean="0"/>
              <a:t>‹Nr.›</a:t>
            </a:fld>
            <a:endParaRPr lang="en-GB"/>
          </a:p>
        </p:txBody>
      </p:sp>
    </p:spTree>
    <p:extLst>
      <p:ext uri="{BB962C8B-B14F-4D97-AF65-F5344CB8AC3E}">
        <p14:creationId xmlns:p14="http://schemas.microsoft.com/office/powerpoint/2010/main" val="36460846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de-DE"/>
              <a:t>Mastertitelformat bearbeiten</a:t>
            </a:r>
            <a:endParaRPr lang="en-US" dirty="0"/>
          </a:p>
        </p:txBody>
      </p:sp>
      <p:sp>
        <p:nvSpPr>
          <p:cNvPr id="3" name="Date Placeholder 2"/>
          <p:cNvSpPr>
            <a:spLocks noGrp="1"/>
          </p:cNvSpPr>
          <p:nvPr>
            <p:ph type="dt" sz="half" idx="10"/>
          </p:nvPr>
        </p:nvSpPr>
        <p:spPr/>
        <p:txBody>
          <a:bodyPr/>
          <a:lstStyle/>
          <a:p>
            <a:fld id="{A8C10FF6-C270-4AE3-89E5-4D43699E8F2D}" type="datetime1">
              <a:rPr lang="de-DE" smtClean="0"/>
              <a:t>06.05.2020</a:t>
            </a:fld>
            <a:endParaRPr lang="en-GB"/>
          </a:p>
        </p:txBody>
      </p:sp>
      <p:sp>
        <p:nvSpPr>
          <p:cNvPr id="4" name="Footer Placeholder 3"/>
          <p:cNvSpPr>
            <a:spLocks noGrp="1"/>
          </p:cNvSpPr>
          <p:nvPr>
            <p:ph type="ftr" sz="quarter" idx="11"/>
          </p:nvPr>
        </p:nvSpPr>
        <p:spPr/>
        <p:txBody>
          <a:bodyPr/>
          <a:lstStyle/>
          <a:p>
            <a:r>
              <a:rPr lang="en-GB"/>
              <a:t>Document Stores - Victor Wolf</a:t>
            </a:r>
          </a:p>
        </p:txBody>
      </p:sp>
      <p:sp>
        <p:nvSpPr>
          <p:cNvPr id="5" name="Slide Number Placeholder 4"/>
          <p:cNvSpPr>
            <a:spLocks noGrp="1"/>
          </p:cNvSpPr>
          <p:nvPr>
            <p:ph type="sldNum" sz="quarter" idx="12"/>
          </p:nvPr>
        </p:nvSpPr>
        <p:spPr/>
        <p:txBody>
          <a:bodyPr/>
          <a:lstStyle/>
          <a:p>
            <a:fld id="{83E1CBDC-688B-449B-A4B9-E4A634A960D0}" type="slidenum">
              <a:rPr lang="en-GB" smtClean="0"/>
              <a:t>‹Nr.›</a:t>
            </a:fld>
            <a:endParaRPr lang="en-GB"/>
          </a:p>
        </p:txBody>
      </p:sp>
    </p:spTree>
    <p:extLst>
      <p:ext uri="{BB962C8B-B14F-4D97-AF65-F5344CB8AC3E}">
        <p14:creationId xmlns:p14="http://schemas.microsoft.com/office/powerpoint/2010/main" val="10704579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CF62FD-3BF2-4981-B23B-7BDB425B30AD}" type="datetime1">
              <a:rPr lang="de-DE" smtClean="0"/>
              <a:t>06.05.2020</a:t>
            </a:fld>
            <a:endParaRPr lang="en-GB"/>
          </a:p>
        </p:txBody>
      </p:sp>
      <p:sp>
        <p:nvSpPr>
          <p:cNvPr id="3" name="Footer Placeholder 2"/>
          <p:cNvSpPr>
            <a:spLocks noGrp="1"/>
          </p:cNvSpPr>
          <p:nvPr>
            <p:ph type="ftr" sz="quarter" idx="11"/>
          </p:nvPr>
        </p:nvSpPr>
        <p:spPr/>
        <p:txBody>
          <a:bodyPr/>
          <a:lstStyle/>
          <a:p>
            <a:r>
              <a:rPr lang="en-GB"/>
              <a:t>Document Stores - Victor Wolf</a:t>
            </a:r>
          </a:p>
        </p:txBody>
      </p:sp>
      <p:sp>
        <p:nvSpPr>
          <p:cNvPr id="4" name="Slide Number Placeholder 3"/>
          <p:cNvSpPr>
            <a:spLocks noGrp="1"/>
          </p:cNvSpPr>
          <p:nvPr>
            <p:ph type="sldNum" sz="quarter" idx="12"/>
          </p:nvPr>
        </p:nvSpPr>
        <p:spPr/>
        <p:txBody>
          <a:bodyPr/>
          <a:lstStyle/>
          <a:p>
            <a:fld id="{83E1CBDC-688B-449B-A4B9-E4A634A960D0}" type="slidenum">
              <a:rPr lang="en-GB" smtClean="0"/>
              <a:t>‹Nr.›</a:t>
            </a:fld>
            <a:endParaRPr lang="en-GB"/>
          </a:p>
        </p:txBody>
      </p:sp>
    </p:spTree>
    <p:extLst>
      <p:ext uri="{BB962C8B-B14F-4D97-AF65-F5344CB8AC3E}">
        <p14:creationId xmlns:p14="http://schemas.microsoft.com/office/powerpoint/2010/main" val="29118968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de-DE"/>
              <a:t>Mastertitelformat bearbeiten</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de-DE"/>
              <a:t>Mastertextformat bearbeiten</a:t>
            </a:r>
          </a:p>
        </p:txBody>
      </p:sp>
      <p:sp>
        <p:nvSpPr>
          <p:cNvPr id="5" name="Date Placeholder 4"/>
          <p:cNvSpPr>
            <a:spLocks noGrp="1"/>
          </p:cNvSpPr>
          <p:nvPr>
            <p:ph type="dt" sz="half" idx="10"/>
          </p:nvPr>
        </p:nvSpPr>
        <p:spPr/>
        <p:txBody>
          <a:bodyPr/>
          <a:lstStyle/>
          <a:p>
            <a:fld id="{ACC0D2ED-0BE1-47D2-B858-C4EF08BEEA8D}" type="datetime1">
              <a:rPr lang="de-DE" smtClean="0"/>
              <a:t>06.05.2020</a:t>
            </a:fld>
            <a:endParaRPr lang="en-GB"/>
          </a:p>
        </p:txBody>
      </p:sp>
      <p:sp>
        <p:nvSpPr>
          <p:cNvPr id="6" name="Footer Placeholder 5"/>
          <p:cNvSpPr>
            <a:spLocks noGrp="1"/>
          </p:cNvSpPr>
          <p:nvPr>
            <p:ph type="ftr" sz="quarter" idx="11"/>
          </p:nvPr>
        </p:nvSpPr>
        <p:spPr/>
        <p:txBody>
          <a:bodyPr/>
          <a:lstStyle/>
          <a:p>
            <a:r>
              <a:rPr lang="en-GB"/>
              <a:t>Document Stores - Victor Wolf</a:t>
            </a:r>
          </a:p>
        </p:txBody>
      </p:sp>
      <p:sp>
        <p:nvSpPr>
          <p:cNvPr id="7" name="Slide Number Placeholder 6"/>
          <p:cNvSpPr>
            <a:spLocks noGrp="1"/>
          </p:cNvSpPr>
          <p:nvPr>
            <p:ph type="sldNum" sz="quarter" idx="12"/>
          </p:nvPr>
        </p:nvSpPr>
        <p:spPr/>
        <p:txBody>
          <a:bodyPr/>
          <a:lstStyle/>
          <a:p>
            <a:fld id="{83E1CBDC-688B-449B-A4B9-E4A634A960D0}" type="slidenum">
              <a:rPr lang="en-GB" smtClean="0"/>
              <a:t>‹Nr.›</a:t>
            </a:fld>
            <a:endParaRPr lang="en-GB"/>
          </a:p>
        </p:txBody>
      </p:sp>
    </p:spTree>
    <p:extLst>
      <p:ext uri="{BB962C8B-B14F-4D97-AF65-F5344CB8AC3E}">
        <p14:creationId xmlns:p14="http://schemas.microsoft.com/office/powerpoint/2010/main" val="23617658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de-DE"/>
              <a:t>Mastertitelformat bearbeiten</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de-DE"/>
              <a:t>Bild durch Klicken auf Symbol hinzufügen</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a:t>
            </a:r>
          </a:p>
        </p:txBody>
      </p:sp>
      <p:sp>
        <p:nvSpPr>
          <p:cNvPr id="5" name="Date Placeholder 4"/>
          <p:cNvSpPr>
            <a:spLocks noGrp="1"/>
          </p:cNvSpPr>
          <p:nvPr>
            <p:ph type="dt" sz="half" idx="10"/>
          </p:nvPr>
        </p:nvSpPr>
        <p:spPr/>
        <p:txBody>
          <a:bodyPr/>
          <a:lstStyle/>
          <a:p>
            <a:fld id="{7555AF90-DF49-480C-B1D7-671A2674DCD0}" type="datetime1">
              <a:rPr lang="de-DE" smtClean="0"/>
              <a:t>06.05.2020</a:t>
            </a:fld>
            <a:endParaRPr lang="en-GB"/>
          </a:p>
        </p:txBody>
      </p:sp>
      <p:sp>
        <p:nvSpPr>
          <p:cNvPr id="6" name="Footer Placeholder 5"/>
          <p:cNvSpPr>
            <a:spLocks noGrp="1"/>
          </p:cNvSpPr>
          <p:nvPr>
            <p:ph type="ftr" sz="quarter" idx="11"/>
          </p:nvPr>
        </p:nvSpPr>
        <p:spPr/>
        <p:txBody>
          <a:bodyPr/>
          <a:lstStyle/>
          <a:p>
            <a:r>
              <a:rPr lang="en-GB"/>
              <a:t>Document Stores - Victor Wolf</a:t>
            </a:r>
          </a:p>
        </p:txBody>
      </p:sp>
      <p:sp>
        <p:nvSpPr>
          <p:cNvPr id="7" name="Slide Number Placeholder 6"/>
          <p:cNvSpPr>
            <a:spLocks noGrp="1"/>
          </p:cNvSpPr>
          <p:nvPr>
            <p:ph type="sldNum" sz="quarter" idx="12"/>
          </p:nvPr>
        </p:nvSpPr>
        <p:spPr/>
        <p:txBody>
          <a:bodyPr/>
          <a:lstStyle/>
          <a:p>
            <a:fld id="{83E1CBDC-688B-449B-A4B9-E4A634A960D0}" type="slidenum">
              <a:rPr lang="en-GB" smtClean="0"/>
              <a:t>‹Nr.›</a:t>
            </a:fld>
            <a:endParaRPr lang="en-GB"/>
          </a:p>
        </p:txBody>
      </p:sp>
    </p:spTree>
    <p:extLst>
      <p:ext uri="{BB962C8B-B14F-4D97-AF65-F5344CB8AC3E}">
        <p14:creationId xmlns:p14="http://schemas.microsoft.com/office/powerpoint/2010/main" val="22912000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de-DE"/>
              <a:t>Mastertitelformat bearbeiten</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8EB23F4D-3B5F-47AA-8FE5-07FBF6AC4100}" type="datetime1">
              <a:rPr lang="de-DE" smtClean="0"/>
              <a:t>06.05.2020</a:t>
            </a:fld>
            <a:endParaRPr lang="en-GB"/>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r>
              <a:rPr lang="en-GB"/>
              <a:t>Document Stores - Victor Wolf</a:t>
            </a:r>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83E1CBDC-688B-449B-A4B9-E4A634A960D0}" type="slidenum">
              <a:rPr lang="en-GB" smtClean="0"/>
              <a:t>‹Nr.›</a:t>
            </a:fld>
            <a:endParaRPr lang="en-GB"/>
          </a:p>
        </p:txBody>
      </p:sp>
    </p:spTree>
    <p:extLst>
      <p:ext uri="{BB962C8B-B14F-4D97-AF65-F5344CB8AC3E}">
        <p14:creationId xmlns:p14="http://schemas.microsoft.com/office/powerpoint/2010/main" val="279802152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hf hdr="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jp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docs.mongodb.com/master/reference/operator/aggregation/lookup/#pipe._S_lookup"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hyperlink" Target="https://github.com/VictorW96/xDB-Mongo"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hyperlink" Target="https://www.mongodb.com/nosql-explained/nosql-vs-sql" TargetMode="External"/><Relationship Id="rId3" Type="http://schemas.openxmlformats.org/officeDocument/2006/relationships/hyperlink" Target="https://github.com/ramnes/awesome-mongodb" TargetMode="External"/><Relationship Id="rId7" Type="http://schemas.openxmlformats.org/officeDocument/2006/relationships/hyperlink" Target="https://docs.couchdb.org/en/stable/" TargetMode="External"/><Relationship Id="rId2" Type="http://schemas.openxmlformats.org/officeDocument/2006/relationships/hyperlink" Target="https://db-engines.com/de/ranking" TargetMode="External"/><Relationship Id="rId1" Type="http://schemas.openxmlformats.org/officeDocument/2006/relationships/slideLayout" Target="../slideLayouts/slideLayout2.xml"/><Relationship Id="rId6" Type="http://schemas.openxmlformats.org/officeDocument/2006/relationships/hyperlink" Target="https://docs.couchbase.com/home/index.html" TargetMode="External"/><Relationship Id="rId5" Type="http://schemas.openxmlformats.org/officeDocument/2006/relationships/hyperlink" Target="https://blog.panoply.io/couchdb-vs-mongodb" TargetMode="External"/><Relationship Id="rId4" Type="http://schemas.openxmlformats.org/officeDocument/2006/relationships/hyperlink" Target="https://docs.mongodb.com/manual/" TargetMode="External"/></Relationships>
</file>

<file path=ppt/slides/_rels/slide4.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svg"/></Relationships>
</file>

<file path=ppt/slides/_rels/slide5.xml.rels><?xml version="1.0" encoding="UTF-8" standalone="yes"?>
<Relationships xmlns="http://schemas.openxmlformats.org/package/2006/relationships"><Relationship Id="rId8" Type="http://schemas.openxmlformats.org/officeDocument/2006/relationships/diagramData" Target="../diagrams/data2.xm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s>
</file>

<file path=ppt/slides/_rels/slide6.xml.rels><?xml version="1.0" encoding="UTF-8" standalone="yes"?>
<Relationships xmlns="http://schemas.openxmlformats.org/package/2006/relationships"><Relationship Id="rId8" Type="http://schemas.openxmlformats.org/officeDocument/2006/relationships/diagramData" Target="../diagrams/data4.xml"/><Relationship Id="rId3" Type="http://schemas.openxmlformats.org/officeDocument/2006/relationships/diagramData" Target="../diagrams/data3.xml"/><Relationship Id="rId7" Type="http://schemas.microsoft.com/office/2007/relationships/diagramDrawing" Target="../diagrams/drawing3.xml"/><Relationship Id="rId12" Type="http://schemas.microsoft.com/office/2007/relationships/diagramDrawing" Target="../diagrams/drawing4.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3.xml"/><Relationship Id="rId11" Type="http://schemas.openxmlformats.org/officeDocument/2006/relationships/diagramColors" Target="../diagrams/colors4.xml"/><Relationship Id="rId5" Type="http://schemas.openxmlformats.org/officeDocument/2006/relationships/diagramQuickStyle" Target="../diagrams/quickStyle3.xml"/><Relationship Id="rId10" Type="http://schemas.openxmlformats.org/officeDocument/2006/relationships/diagramQuickStyle" Target="../diagrams/quickStyle4.xml"/><Relationship Id="rId4" Type="http://schemas.openxmlformats.org/officeDocument/2006/relationships/diagramLayout" Target="../diagrams/layout3.xml"/><Relationship Id="rId9" Type="http://schemas.openxmlformats.org/officeDocument/2006/relationships/diagramLayout" Target="../diagrams/layout4.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CB88D6C-69A3-4A30-9983-7430E29566E0}"/>
              </a:ext>
            </a:extLst>
          </p:cNvPr>
          <p:cNvSpPr>
            <a:spLocks noGrp="1"/>
          </p:cNvSpPr>
          <p:nvPr>
            <p:ph type="ctrTitle"/>
          </p:nvPr>
        </p:nvSpPr>
        <p:spPr/>
        <p:txBody>
          <a:bodyPr/>
          <a:lstStyle/>
          <a:p>
            <a:r>
              <a:rPr lang="de-DE" dirty="0" err="1"/>
              <a:t>Document</a:t>
            </a:r>
            <a:r>
              <a:rPr lang="de-DE" dirty="0"/>
              <a:t> Stores</a:t>
            </a:r>
            <a:endParaRPr lang="en-GB" dirty="0"/>
          </a:p>
        </p:txBody>
      </p:sp>
      <p:sp>
        <p:nvSpPr>
          <p:cNvPr id="3" name="Untertitel 2">
            <a:extLst>
              <a:ext uri="{FF2B5EF4-FFF2-40B4-BE49-F238E27FC236}">
                <a16:creationId xmlns:a16="http://schemas.microsoft.com/office/drawing/2014/main" id="{FE65F430-3887-4FEC-9242-C6A4A50AA874}"/>
              </a:ext>
            </a:extLst>
          </p:cNvPr>
          <p:cNvSpPr>
            <a:spLocks noGrp="1"/>
          </p:cNvSpPr>
          <p:nvPr>
            <p:ph type="subTitle" idx="1"/>
          </p:nvPr>
        </p:nvSpPr>
        <p:spPr/>
        <p:txBody>
          <a:bodyPr/>
          <a:lstStyle/>
          <a:p>
            <a:r>
              <a:rPr lang="de-DE" dirty="0"/>
              <a:t>Mit Fokus auf MongoDB</a:t>
            </a:r>
            <a:endParaRPr lang="en-GB" dirty="0"/>
          </a:p>
        </p:txBody>
      </p:sp>
    </p:spTree>
    <p:extLst>
      <p:ext uri="{BB962C8B-B14F-4D97-AF65-F5344CB8AC3E}">
        <p14:creationId xmlns:p14="http://schemas.microsoft.com/office/powerpoint/2010/main" val="25840028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D84D5B79-BB94-4CE1-891F-0059D690A86B}"/>
              </a:ext>
            </a:extLst>
          </p:cNvPr>
          <p:cNvSpPr>
            <a:spLocks noGrp="1"/>
          </p:cNvSpPr>
          <p:nvPr>
            <p:ph idx="1"/>
          </p:nvPr>
        </p:nvSpPr>
        <p:spPr/>
        <p:txBody>
          <a:bodyPr/>
          <a:lstStyle/>
          <a:p>
            <a:pPr marL="0" indent="0">
              <a:buNone/>
            </a:pPr>
            <a:r>
              <a:rPr lang="de-DE" dirty="0"/>
              <a:t>Welche von den vier ist der meist benutzte </a:t>
            </a:r>
            <a:r>
              <a:rPr lang="de-DE" dirty="0" err="1"/>
              <a:t>Document</a:t>
            </a:r>
            <a:r>
              <a:rPr lang="de-DE" dirty="0"/>
              <a:t> Store?</a:t>
            </a:r>
          </a:p>
          <a:p>
            <a:pPr marL="0" indent="0">
              <a:buNone/>
            </a:pPr>
            <a:r>
              <a:rPr lang="de-DE" dirty="0"/>
              <a:t>	A: MongoDB</a:t>
            </a:r>
          </a:p>
          <a:p>
            <a:pPr marL="0" indent="0">
              <a:buNone/>
            </a:pPr>
            <a:r>
              <a:rPr lang="de-DE" dirty="0"/>
              <a:t>	B: </a:t>
            </a:r>
            <a:r>
              <a:rPr lang="de-DE" dirty="0" err="1"/>
              <a:t>CouchDB</a:t>
            </a:r>
            <a:endParaRPr lang="de-DE" dirty="0"/>
          </a:p>
          <a:p>
            <a:pPr marL="0" indent="0">
              <a:buNone/>
            </a:pPr>
            <a:r>
              <a:rPr lang="de-DE" dirty="0"/>
              <a:t>	C: </a:t>
            </a:r>
            <a:r>
              <a:rPr lang="de-DE" dirty="0" err="1"/>
              <a:t>elasticSearch</a:t>
            </a:r>
            <a:endParaRPr lang="de-DE" dirty="0"/>
          </a:p>
          <a:p>
            <a:pPr marL="0" indent="0">
              <a:buNone/>
            </a:pPr>
            <a:r>
              <a:rPr lang="de-DE" dirty="0"/>
              <a:t>	D: Couchbase</a:t>
            </a:r>
            <a:endParaRPr lang="en-GB" dirty="0"/>
          </a:p>
        </p:txBody>
      </p:sp>
      <p:sp>
        <p:nvSpPr>
          <p:cNvPr id="3" name="Datumsplatzhalter 2">
            <a:extLst>
              <a:ext uri="{FF2B5EF4-FFF2-40B4-BE49-F238E27FC236}">
                <a16:creationId xmlns:a16="http://schemas.microsoft.com/office/drawing/2014/main" id="{9663A2CA-D6E8-44B3-9494-2FD482B06BFE}"/>
              </a:ext>
            </a:extLst>
          </p:cNvPr>
          <p:cNvSpPr>
            <a:spLocks noGrp="1"/>
          </p:cNvSpPr>
          <p:nvPr>
            <p:ph type="dt" sz="half" idx="10"/>
          </p:nvPr>
        </p:nvSpPr>
        <p:spPr/>
        <p:txBody>
          <a:bodyPr/>
          <a:lstStyle/>
          <a:p>
            <a:fld id="{651B85B5-C028-4797-999F-2256A4317902}" type="datetime1">
              <a:rPr lang="de-DE" smtClean="0"/>
              <a:t>06.05.2020</a:t>
            </a:fld>
            <a:endParaRPr lang="en-GB"/>
          </a:p>
        </p:txBody>
      </p:sp>
      <p:sp>
        <p:nvSpPr>
          <p:cNvPr id="4" name="Fußzeilenplatzhalter 3">
            <a:extLst>
              <a:ext uri="{FF2B5EF4-FFF2-40B4-BE49-F238E27FC236}">
                <a16:creationId xmlns:a16="http://schemas.microsoft.com/office/drawing/2014/main" id="{D9F4ABA6-488F-4673-9550-920B59B9364A}"/>
              </a:ext>
            </a:extLst>
          </p:cNvPr>
          <p:cNvSpPr>
            <a:spLocks noGrp="1"/>
          </p:cNvSpPr>
          <p:nvPr>
            <p:ph type="ftr" sz="quarter" idx="11"/>
          </p:nvPr>
        </p:nvSpPr>
        <p:spPr/>
        <p:txBody>
          <a:bodyPr/>
          <a:lstStyle/>
          <a:p>
            <a:r>
              <a:rPr lang="en-GB"/>
              <a:t>Document Stores - Victor Wolf</a:t>
            </a:r>
          </a:p>
        </p:txBody>
      </p:sp>
      <p:sp>
        <p:nvSpPr>
          <p:cNvPr id="5" name="Foliennummernplatzhalter 4">
            <a:extLst>
              <a:ext uri="{FF2B5EF4-FFF2-40B4-BE49-F238E27FC236}">
                <a16:creationId xmlns:a16="http://schemas.microsoft.com/office/drawing/2014/main" id="{D3E1F394-A242-4AAD-9123-80DD45284EEA}"/>
              </a:ext>
            </a:extLst>
          </p:cNvPr>
          <p:cNvSpPr>
            <a:spLocks noGrp="1"/>
          </p:cNvSpPr>
          <p:nvPr>
            <p:ph type="sldNum" sz="quarter" idx="12"/>
          </p:nvPr>
        </p:nvSpPr>
        <p:spPr/>
        <p:txBody>
          <a:bodyPr/>
          <a:lstStyle/>
          <a:p>
            <a:fld id="{83E1CBDC-688B-449B-A4B9-E4A634A960D0}" type="slidenum">
              <a:rPr lang="en-GB" smtClean="0"/>
              <a:t>10</a:t>
            </a:fld>
            <a:endParaRPr lang="en-GB"/>
          </a:p>
        </p:txBody>
      </p:sp>
      <p:sp>
        <p:nvSpPr>
          <p:cNvPr id="6" name="Titel 5">
            <a:extLst>
              <a:ext uri="{FF2B5EF4-FFF2-40B4-BE49-F238E27FC236}">
                <a16:creationId xmlns:a16="http://schemas.microsoft.com/office/drawing/2014/main" id="{57BE5A8D-56AB-45F2-947A-B0E37260A520}"/>
              </a:ext>
            </a:extLst>
          </p:cNvPr>
          <p:cNvSpPr>
            <a:spLocks noGrp="1"/>
          </p:cNvSpPr>
          <p:nvPr>
            <p:ph type="title"/>
          </p:nvPr>
        </p:nvSpPr>
        <p:spPr/>
        <p:txBody>
          <a:bodyPr/>
          <a:lstStyle/>
          <a:p>
            <a:r>
              <a:rPr lang="de-DE" dirty="0"/>
              <a:t>Quiz</a:t>
            </a:r>
            <a:endParaRPr lang="en-GB" dirty="0"/>
          </a:p>
        </p:txBody>
      </p:sp>
    </p:spTree>
    <p:extLst>
      <p:ext uri="{BB962C8B-B14F-4D97-AF65-F5344CB8AC3E}">
        <p14:creationId xmlns:p14="http://schemas.microsoft.com/office/powerpoint/2010/main" val="4311630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09158028-A1FC-412C-979C-678DDE948236}"/>
              </a:ext>
            </a:extLst>
          </p:cNvPr>
          <p:cNvSpPr>
            <a:spLocks noGrp="1"/>
          </p:cNvSpPr>
          <p:nvPr>
            <p:ph type="dt" sz="half" idx="10"/>
          </p:nvPr>
        </p:nvSpPr>
        <p:spPr/>
        <p:txBody>
          <a:bodyPr/>
          <a:lstStyle/>
          <a:p>
            <a:fld id="{651B85B5-C028-4797-999F-2256A4317902}" type="datetime1">
              <a:rPr lang="de-DE" smtClean="0"/>
              <a:t>06.05.2020</a:t>
            </a:fld>
            <a:endParaRPr lang="en-GB"/>
          </a:p>
        </p:txBody>
      </p:sp>
      <p:sp>
        <p:nvSpPr>
          <p:cNvPr id="4" name="Fußzeilenplatzhalter 3">
            <a:extLst>
              <a:ext uri="{FF2B5EF4-FFF2-40B4-BE49-F238E27FC236}">
                <a16:creationId xmlns:a16="http://schemas.microsoft.com/office/drawing/2014/main" id="{2816A040-3C0D-4E9E-B019-256951F6E875}"/>
              </a:ext>
            </a:extLst>
          </p:cNvPr>
          <p:cNvSpPr>
            <a:spLocks noGrp="1"/>
          </p:cNvSpPr>
          <p:nvPr>
            <p:ph type="ftr" sz="quarter" idx="11"/>
          </p:nvPr>
        </p:nvSpPr>
        <p:spPr/>
        <p:txBody>
          <a:bodyPr/>
          <a:lstStyle/>
          <a:p>
            <a:r>
              <a:rPr lang="en-GB"/>
              <a:t>Document Stores - Victor Wolf</a:t>
            </a:r>
          </a:p>
        </p:txBody>
      </p:sp>
      <p:sp>
        <p:nvSpPr>
          <p:cNvPr id="5" name="Foliennummernplatzhalter 4">
            <a:extLst>
              <a:ext uri="{FF2B5EF4-FFF2-40B4-BE49-F238E27FC236}">
                <a16:creationId xmlns:a16="http://schemas.microsoft.com/office/drawing/2014/main" id="{A25021F6-4207-434D-B278-834D79AE0D3A}"/>
              </a:ext>
            </a:extLst>
          </p:cNvPr>
          <p:cNvSpPr>
            <a:spLocks noGrp="1"/>
          </p:cNvSpPr>
          <p:nvPr>
            <p:ph type="sldNum" sz="quarter" idx="12"/>
          </p:nvPr>
        </p:nvSpPr>
        <p:spPr/>
        <p:txBody>
          <a:bodyPr/>
          <a:lstStyle/>
          <a:p>
            <a:fld id="{83E1CBDC-688B-449B-A4B9-E4A634A960D0}" type="slidenum">
              <a:rPr lang="en-GB" smtClean="0"/>
              <a:t>11</a:t>
            </a:fld>
            <a:endParaRPr lang="en-GB"/>
          </a:p>
        </p:txBody>
      </p:sp>
      <p:sp>
        <p:nvSpPr>
          <p:cNvPr id="6" name="Titel 5">
            <a:extLst>
              <a:ext uri="{FF2B5EF4-FFF2-40B4-BE49-F238E27FC236}">
                <a16:creationId xmlns:a16="http://schemas.microsoft.com/office/drawing/2014/main" id="{F56DF911-8387-4F7F-AF0D-1ABAADE3FA2C}"/>
              </a:ext>
            </a:extLst>
          </p:cNvPr>
          <p:cNvSpPr>
            <a:spLocks noGrp="1"/>
          </p:cNvSpPr>
          <p:nvPr>
            <p:ph type="title"/>
          </p:nvPr>
        </p:nvSpPr>
        <p:spPr/>
        <p:txBody>
          <a:bodyPr/>
          <a:lstStyle/>
          <a:p>
            <a:r>
              <a:rPr lang="de-DE" dirty="0"/>
              <a:t>Quiz</a:t>
            </a:r>
            <a:endParaRPr lang="en-GB" dirty="0"/>
          </a:p>
        </p:txBody>
      </p:sp>
      <p:pic>
        <p:nvPicPr>
          <p:cNvPr id="11" name="Inhaltsplatzhalter 10">
            <a:extLst>
              <a:ext uri="{FF2B5EF4-FFF2-40B4-BE49-F238E27FC236}">
                <a16:creationId xmlns:a16="http://schemas.microsoft.com/office/drawing/2014/main" id="{0A346042-FD39-452C-803F-FAE454931D27}"/>
              </a:ext>
            </a:extLst>
          </p:cNvPr>
          <p:cNvPicPr>
            <a:picLocks noGrp="1" noChangeAspect="1"/>
          </p:cNvPicPr>
          <p:nvPr>
            <p:ph idx="1"/>
          </p:nvPr>
        </p:nvPicPr>
        <p:blipFill>
          <a:blip r:embed="rId2"/>
          <a:stretch>
            <a:fillRect/>
          </a:stretch>
        </p:blipFill>
        <p:spPr>
          <a:xfrm>
            <a:off x="1416801" y="2160588"/>
            <a:ext cx="7118436" cy="3881437"/>
          </a:xfrm>
          <a:prstGeom prst="rect">
            <a:avLst/>
          </a:prstGeom>
        </p:spPr>
      </p:pic>
    </p:spTree>
    <p:extLst>
      <p:ext uri="{BB962C8B-B14F-4D97-AF65-F5344CB8AC3E}">
        <p14:creationId xmlns:p14="http://schemas.microsoft.com/office/powerpoint/2010/main" val="26430112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FEBD078-AE7C-4475-8379-70C882200C38}"/>
              </a:ext>
            </a:extLst>
          </p:cNvPr>
          <p:cNvSpPr>
            <a:spLocks noGrp="1"/>
          </p:cNvSpPr>
          <p:nvPr>
            <p:ph type="ctrTitle"/>
          </p:nvPr>
        </p:nvSpPr>
        <p:spPr/>
        <p:txBody>
          <a:bodyPr/>
          <a:lstStyle/>
          <a:p>
            <a:endParaRPr lang="en-GB" dirty="0"/>
          </a:p>
        </p:txBody>
      </p:sp>
      <p:sp>
        <p:nvSpPr>
          <p:cNvPr id="3" name="Untertitel 2">
            <a:extLst>
              <a:ext uri="{FF2B5EF4-FFF2-40B4-BE49-F238E27FC236}">
                <a16:creationId xmlns:a16="http://schemas.microsoft.com/office/drawing/2014/main" id="{79F364D8-A428-49B2-A98C-6BFFBF71D29C}"/>
              </a:ext>
            </a:extLst>
          </p:cNvPr>
          <p:cNvSpPr>
            <a:spLocks noGrp="1"/>
          </p:cNvSpPr>
          <p:nvPr>
            <p:ph type="subTitle" idx="1"/>
          </p:nvPr>
        </p:nvSpPr>
        <p:spPr/>
        <p:txBody>
          <a:bodyPr/>
          <a:lstStyle/>
          <a:p>
            <a:endParaRPr lang="en-GB"/>
          </a:p>
        </p:txBody>
      </p:sp>
      <p:pic>
        <p:nvPicPr>
          <p:cNvPr id="4" name="Grafik 3" descr="Ein Bild, das Regenschirm, Zeichnung enthält.&#10;&#10;Automatisch generierte Beschreibung">
            <a:extLst>
              <a:ext uri="{FF2B5EF4-FFF2-40B4-BE49-F238E27FC236}">
                <a16:creationId xmlns:a16="http://schemas.microsoft.com/office/drawing/2014/main" id="{21E37BE9-A352-4C4C-BA9E-E4955907BB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46508" y="1471906"/>
            <a:ext cx="4127495" cy="3914188"/>
          </a:xfrm>
          <a:prstGeom prst="rect">
            <a:avLst/>
          </a:prstGeom>
        </p:spPr>
      </p:pic>
    </p:spTree>
    <p:extLst>
      <p:ext uri="{BB962C8B-B14F-4D97-AF65-F5344CB8AC3E}">
        <p14:creationId xmlns:p14="http://schemas.microsoft.com/office/powerpoint/2010/main" val="22581030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16597F80-CA3E-4927-916F-23E187F4013A}"/>
              </a:ext>
            </a:extLst>
          </p:cNvPr>
          <p:cNvSpPr>
            <a:spLocks noGrp="1"/>
          </p:cNvSpPr>
          <p:nvPr>
            <p:ph idx="1"/>
          </p:nvPr>
        </p:nvSpPr>
        <p:spPr/>
        <p:txBody>
          <a:bodyPr/>
          <a:lstStyle/>
          <a:p>
            <a:r>
              <a:rPr lang="de-DE" dirty="0"/>
              <a:t>Einfach zu benutzen</a:t>
            </a:r>
          </a:p>
          <a:p>
            <a:r>
              <a:rPr lang="de-DE" dirty="0"/>
              <a:t>Schnell </a:t>
            </a:r>
          </a:p>
          <a:p>
            <a:r>
              <a:rPr lang="de-DE" dirty="0"/>
              <a:t>Skalierbar</a:t>
            </a:r>
          </a:p>
          <a:p>
            <a:r>
              <a:rPr lang="de-DE" dirty="0"/>
              <a:t>Verfügbar</a:t>
            </a:r>
          </a:p>
          <a:p>
            <a:r>
              <a:rPr lang="de-DE" dirty="0"/>
              <a:t>Trotz NoSQL komplexe Datenaggregation </a:t>
            </a:r>
          </a:p>
          <a:p>
            <a:r>
              <a:rPr lang="de-DE" dirty="0"/>
              <a:t>ACID auf Dokumenten Ebene</a:t>
            </a:r>
          </a:p>
        </p:txBody>
      </p:sp>
      <p:sp>
        <p:nvSpPr>
          <p:cNvPr id="3" name="Datumsplatzhalter 2">
            <a:extLst>
              <a:ext uri="{FF2B5EF4-FFF2-40B4-BE49-F238E27FC236}">
                <a16:creationId xmlns:a16="http://schemas.microsoft.com/office/drawing/2014/main" id="{CC5B0158-25E4-4CD6-93A2-572DF1D7C24A}"/>
              </a:ext>
            </a:extLst>
          </p:cNvPr>
          <p:cNvSpPr>
            <a:spLocks noGrp="1"/>
          </p:cNvSpPr>
          <p:nvPr>
            <p:ph type="dt" sz="half" idx="10"/>
          </p:nvPr>
        </p:nvSpPr>
        <p:spPr/>
        <p:txBody>
          <a:bodyPr/>
          <a:lstStyle/>
          <a:p>
            <a:fld id="{651B85B5-C028-4797-999F-2256A4317902}" type="datetime1">
              <a:rPr lang="de-DE" smtClean="0"/>
              <a:t>06.05.2020</a:t>
            </a:fld>
            <a:endParaRPr lang="en-GB"/>
          </a:p>
        </p:txBody>
      </p:sp>
      <p:sp>
        <p:nvSpPr>
          <p:cNvPr id="4" name="Fußzeilenplatzhalter 3">
            <a:extLst>
              <a:ext uri="{FF2B5EF4-FFF2-40B4-BE49-F238E27FC236}">
                <a16:creationId xmlns:a16="http://schemas.microsoft.com/office/drawing/2014/main" id="{F013A3E4-762C-47CE-B23E-73A579F71818}"/>
              </a:ext>
            </a:extLst>
          </p:cNvPr>
          <p:cNvSpPr>
            <a:spLocks noGrp="1"/>
          </p:cNvSpPr>
          <p:nvPr>
            <p:ph type="ftr" sz="quarter" idx="11"/>
          </p:nvPr>
        </p:nvSpPr>
        <p:spPr/>
        <p:txBody>
          <a:bodyPr/>
          <a:lstStyle/>
          <a:p>
            <a:r>
              <a:rPr lang="en-GB"/>
              <a:t>Document Stores - Victor Wolf</a:t>
            </a:r>
          </a:p>
        </p:txBody>
      </p:sp>
      <p:sp>
        <p:nvSpPr>
          <p:cNvPr id="5" name="Foliennummernplatzhalter 4">
            <a:extLst>
              <a:ext uri="{FF2B5EF4-FFF2-40B4-BE49-F238E27FC236}">
                <a16:creationId xmlns:a16="http://schemas.microsoft.com/office/drawing/2014/main" id="{1219161F-E931-4DA3-8787-8E07C9B7B561}"/>
              </a:ext>
            </a:extLst>
          </p:cNvPr>
          <p:cNvSpPr>
            <a:spLocks noGrp="1"/>
          </p:cNvSpPr>
          <p:nvPr>
            <p:ph type="sldNum" sz="quarter" idx="12"/>
          </p:nvPr>
        </p:nvSpPr>
        <p:spPr/>
        <p:txBody>
          <a:bodyPr/>
          <a:lstStyle/>
          <a:p>
            <a:fld id="{83E1CBDC-688B-449B-A4B9-E4A634A960D0}" type="slidenum">
              <a:rPr lang="en-GB" smtClean="0"/>
              <a:t>13</a:t>
            </a:fld>
            <a:endParaRPr lang="en-GB"/>
          </a:p>
        </p:txBody>
      </p:sp>
      <p:sp>
        <p:nvSpPr>
          <p:cNvPr id="6" name="Titel 5">
            <a:extLst>
              <a:ext uri="{FF2B5EF4-FFF2-40B4-BE49-F238E27FC236}">
                <a16:creationId xmlns:a16="http://schemas.microsoft.com/office/drawing/2014/main" id="{D35DA563-34EF-4477-BD2E-A300205680CE}"/>
              </a:ext>
            </a:extLst>
          </p:cNvPr>
          <p:cNvSpPr>
            <a:spLocks noGrp="1"/>
          </p:cNvSpPr>
          <p:nvPr>
            <p:ph type="title"/>
          </p:nvPr>
        </p:nvSpPr>
        <p:spPr/>
        <p:txBody>
          <a:bodyPr/>
          <a:lstStyle/>
          <a:p>
            <a:r>
              <a:rPr lang="de-DE" dirty="0"/>
              <a:t>Versprechen</a:t>
            </a:r>
            <a:endParaRPr lang="en-GB" dirty="0"/>
          </a:p>
        </p:txBody>
      </p:sp>
    </p:spTree>
    <p:extLst>
      <p:ext uri="{BB962C8B-B14F-4D97-AF65-F5344CB8AC3E}">
        <p14:creationId xmlns:p14="http://schemas.microsoft.com/office/powerpoint/2010/main" val="5265250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500"/>
                                        <p:tgtEl>
                                          <p:spTgt spid="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Effect transition="in" filter="fade">
                                      <p:cBhvr>
                                        <p:cTn id="27" dur="500"/>
                                        <p:tgtEl>
                                          <p:spTgt spid="2">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
                                            <p:txEl>
                                              <p:pRg st="5" end="5"/>
                                            </p:txEl>
                                          </p:spTgt>
                                        </p:tgtEl>
                                        <p:attrNameLst>
                                          <p:attrName>style.visibility</p:attrName>
                                        </p:attrNameLst>
                                      </p:cBhvr>
                                      <p:to>
                                        <p:strVal val="visible"/>
                                      </p:to>
                                    </p:set>
                                    <p:animEffect transition="in" filter="fade">
                                      <p:cBhvr>
                                        <p:cTn id="32" dur="500"/>
                                        <p:tgtEl>
                                          <p:spTgt spid="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nhaltsplatzhalter 6">
            <a:extLst>
              <a:ext uri="{FF2B5EF4-FFF2-40B4-BE49-F238E27FC236}">
                <a16:creationId xmlns:a16="http://schemas.microsoft.com/office/drawing/2014/main" id="{9DBE3CFF-D49E-4706-9CE8-6EC66A327892}"/>
              </a:ext>
            </a:extLst>
          </p:cNvPr>
          <p:cNvPicPr>
            <a:picLocks noGrp="1" noChangeAspect="1"/>
          </p:cNvPicPr>
          <p:nvPr>
            <p:ph idx="1"/>
          </p:nvPr>
        </p:nvPicPr>
        <p:blipFill>
          <a:blip r:embed="rId3"/>
          <a:stretch>
            <a:fillRect/>
          </a:stretch>
        </p:blipFill>
        <p:spPr>
          <a:xfrm>
            <a:off x="1632063" y="2409825"/>
            <a:ext cx="7058025" cy="2038350"/>
          </a:xfrm>
          <a:prstGeom prst="rect">
            <a:avLst/>
          </a:prstGeom>
        </p:spPr>
      </p:pic>
      <p:sp>
        <p:nvSpPr>
          <p:cNvPr id="3" name="Datumsplatzhalter 2">
            <a:extLst>
              <a:ext uri="{FF2B5EF4-FFF2-40B4-BE49-F238E27FC236}">
                <a16:creationId xmlns:a16="http://schemas.microsoft.com/office/drawing/2014/main" id="{943B61AC-D186-478C-95D1-4D4A732E486A}"/>
              </a:ext>
            </a:extLst>
          </p:cNvPr>
          <p:cNvSpPr>
            <a:spLocks noGrp="1"/>
          </p:cNvSpPr>
          <p:nvPr>
            <p:ph type="dt" sz="half" idx="10"/>
          </p:nvPr>
        </p:nvSpPr>
        <p:spPr/>
        <p:txBody>
          <a:bodyPr/>
          <a:lstStyle/>
          <a:p>
            <a:fld id="{651B85B5-C028-4797-999F-2256A4317902}" type="datetime1">
              <a:rPr lang="de-DE" smtClean="0"/>
              <a:t>06.05.2020</a:t>
            </a:fld>
            <a:endParaRPr lang="en-GB"/>
          </a:p>
        </p:txBody>
      </p:sp>
      <p:sp>
        <p:nvSpPr>
          <p:cNvPr id="4" name="Fußzeilenplatzhalter 3">
            <a:extLst>
              <a:ext uri="{FF2B5EF4-FFF2-40B4-BE49-F238E27FC236}">
                <a16:creationId xmlns:a16="http://schemas.microsoft.com/office/drawing/2014/main" id="{DF4027CD-0648-4FDC-BFC1-E32606E1AE42}"/>
              </a:ext>
            </a:extLst>
          </p:cNvPr>
          <p:cNvSpPr>
            <a:spLocks noGrp="1"/>
          </p:cNvSpPr>
          <p:nvPr>
            <p:ph type="ftr" sz="quarter" idx="11"/>
          </p:nvPr>
        </p:nvSpPr>
        <p:spPr/>
        <p:txBody>
          <a:bodyPr/>
          <a:lstStyle/>
          <a:p>
            <a:r>
              <a:rPr lang="en-GB"/>
              <a:t>Document Stores - Victor Wolf</a:t>
            </a:r>
          </a:p>
        </p:txBody>
      </p:sp>
      <p:sp>
        <p:nvSpPr>
          <p:cNvPr id="5" name="Foliennummernplatzhalter 4">
            <a:extLst>
              <a:ext uri="{FF2B5EF4-FFF2-40B4-BE49-F238E27FC236}">
                <a16:creationId xmlns:a16="http://schemas.microsoft.com/office/drawing/2014/main" id="{1DFDE9CC-41F2-4400-A313-C03A46DFC475}"/>
              </a:ext>
            </a:extLst>
          </p:cNvPr>
          <p:cNvSpPr>
            <a:spLocks noGrp="1"/>
          </p:cNvSpPr>
          <p:nvPr>
            <p:ph type="sldNum" sz="quarter" idx="12"/>
          </p:nvPr>
        </p:nvSpPr>
        <p:spPr/>
        <p:txBody>
          <a:bodyPr/>
          <a:lstStyle/>
          <a:p>
            <a:fld id="{83E1CBDC-688B-449B-A4B9-E4A634A960D0}" type="slidenum">
              <a:rPr lang="en-GB" smtClean="0"/>
              <a:t>14</a:t>
            </a:fld>
            <a:endParaRPr lang="en-GB"/>
          </a:p>
        </p:txBody>
      </p:sp>
      <p:sp>
        <p:nvSpPr>
          <p:cNvPr id="6" name="Titel 5">
            <a:extLst>
              <a:ext uri="{FF2B5EF4-FFF2-40B4-BE49-F238E27FC236}">
                <a16:creationId xmlns:a16="http://schemas.microsoft.com/office/drawing/2014/main" id="{8ED35AE8-AF11-47AD-B13F-1F77CC8F658A}"/>
              </a:ext>
            </a:extLst>
          </p:cNvPr>
          <p:cNvSpPr>
            <a:spLocks noGrp="1"/>
          </p:cNvSpPr>
          <p:nvPr>
            <p:ph type="title"/>
          </p:nvPr>
        </p:nvSpPr>
        <p:spPr/>
        <p:txBody>
          <a:bodyPr/>
          <a:lstStyle/>
          <a:p>
            <a:r>
              <a:rPr lang="de-DE" dirty="0" err="1"/>
              <a:t>Documents</a:t>
            </a:r>
            <a:endParaRPr lang="de-DE" dirty="0"/>
          </a:p>
        </p:txBody>
      </p:sp>
    </p:spTree>
    <p:extLst>
      <p:ext uri="{BB962C8B-B14F-4D97-AF65-F5344CB8AC3E}">
        <p14:creationId xmlns:p14="http://schemas.microsoft.com/office/powerpoint/2010/main" val="27153889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20208C26-478C-40D1-894B-ABC614C42690}"/>
              </a:ext>
            </a:extLst>
          </p:cNvPr>
          <p:cNvSpPr>
            <a:spLocks noGrp="1"/>
          </p:cNvSpPr>
          <p:nvPr>
            <p:ph idx="1"/>
          </p:nvPr>
        </p:nvSpPr>
        <p:spPr/>
        <p:txBody>
          <a:bodyPr/>
          <a:lstStyle/>
          <a:p>
            <a:endParaRPr lang="de-DE" dirty="0"/>
          </a:p>
          <a:p>
            <a:r>
              <a:rPr lang="de-DE" dirty="0"/>
              <a:t>Websocket auf Port </a:t>
            </a:r>
            <a:r>
              <a:rPr lang="en-GB" dirty="0"/>
              <a:t>27017 </a:t>
            </a:r>
            <a:r>
              <a:rPr lang="en-GB" dirty="0" err="1"/>
              <a:t>mit</a:t>
            </a:r>
            <a:r>
              <a:rPr lang="en-GB" dirty="0"/>
              <a:t> </a:t>
            </a:r>
            <a:r>
              <a:rPr lang="en-GB" dirty="0" err="1"/>
              <a:t>binärem</a:t>
            </a:r>
            <a:r>
              <a:rPr lang="en-GB" dirty="0"/>
              <a:t> </a:t>
            </a:r>
            <a:r>
              <a:rPr lang="en-GB" dirty="0" err="1"/>
              <a:t>Protokoll</a:t>
            </a:r>
            <a:endParaRPr lang="de-DE" dirty="0"/>
          </a:p>
          <a:p>
            <a:r>
              <a:rPr lang="de-DE" dirty="0"/>
              <a:t>MongoDBs integrierte Abfragesprache ist JavaScript</a:t>
            </a:r>
          </a:p>
          <a:p>
            <a:r>
              <a:rPr lang="en-GB" dirty="0" err="1"/>
              <a:t>MongoDBs</a:t>
            </a:r>
            <a:r>
              <a:rPr lang="en-GB" dirty="0"/>
              <a:t> shell </a:t>
            </a:r>
            <a:r>
              <a:rPr lang="en-GB" dirty="0" err="1"/>
              <a:t>ist</a:t>
            </a:r>
            <a:r>
              <a:rPr lang="en-GB" dirty="0"/>
              <a:t> </a:t>
            </a:r>
            <a:r>
              <a:rPr lang="en-GB" dirty="0" err="1"/>
              <a:t>somit</a:t>
            </a:r>
            <a:r>
              <a:rPr lang="en-GB" dirty="0"/>
              <a:t> </a:t>
            </a:r>
            <a:r>
              <a:rPr lang="en-GB" dirty="0" err="1"/>
              <a:t>eine</a:t>
            </a:r>
            <a:r>
              <a:rPr lang="en-GB" dirty="0"/>
              <a:t> </a:t>
            </a:r>
            <a:r>
              <a:rPr lang="en-GB" dirty="0" err="1"/>
              <a:t>interaktive</a:t>
            </a:r>
            <a:r>
              <a:rPr lang="en-GB" dirty="0"/>
              <a:t> JavaScript </a:t>
            </a:r>
            <a:r>
              <a:rPr lang="en-GB" dirty="0" err="1"/>
              <a:t>Umgebung</a:t>
            </a:r>
            <a:endParaRPr lang="en-GB" dirty="0"/>
          </a:p>
          <a:p>
            <a:r>
              <a:rPr lang="en-GB" dirty="0" err="1"/>
              <a:t>Eigentliche</a:t>
            </a:r>
            <a:r>
              <a:rPr lang="en-GB" dirty="0"/>
              <a:t> </a:t>
            </a:r>
            <a:r>
              <a:rPr lang="en-GB" dirty="0" err="1"/>
              <a:t>Abfragen</a:t>
            </a:r>
            <a:r>
              <a:rPr lang="en-GB" dirty="0"/>
              <a:t> </a:t>
            </a:r>
            <a:r>
              <a:rPr lang="en-GB" dirty="0" err="1"/>
              <a:t>sind</a:t>
            </a:r>
            <a:r>
              <a:rPr lang="en-GB" dirty="0"/>
              <a:t> </a:t>
            </a:r>
            <a:r>
              <a:rPr lang="en-GB" dirty="0" err="1"/>
              <a:t>dann</a:t>
            </a:r>
            <a:r>
              <a:rPr lang="en-GB" dirty="0"/>
              <a:t> JSON</a:t>
            </a:r>
          </a:p>
        </p:txBody>
      </p:sp>
      <p:sp>
        <p:nvSpPr>
          <p:cNvPr id="3" name="Datumsplatzhalter 2">
            <a:extLst>
              <a:ext uri="{FF2B5EF4-FFF2-40B4-BE49-F238E27FC236}">
                <a16:creationId xmlns:a16="http://schemas.microsoft.com/office/drawing/2014/main" id="{474A41E5-A596-4D05-A625-10DC8131AA81}"/>
              </a:ext>
            </a:extLst>
          </p:cNvPr>
          <p:cNvSpPr>
            <a:spLocks noGrp="1"/>
          </p:cNvSpPr>
          <p:nvPr>
            <p:ph type="dt" sz="half" idx="10"/>
          </p:nvPr>
        </p:nvSpPr>
        <p:spPr/>
        <p:txBody>
          <a:bodyPr/>
          <a:lstStyle/>
          <a:p>
            <a:fld id="{651B85B5-C028-4797-999F-2256A4317902}" type="datetime1">
              <a:rPr lang="de-DE" smtClean="0"/>
              <a:t>06.05.2020</a:t>
            </a:fld>
            <a:endParaRPr lang="en-GB"/>
          </a:p>
        </p:txBody>
      </p:sp>
      <p:sp>
        <p:nvSpPr>
          <p:cNvPr id="4" name="Fußzeilenplatzhalter 3">
            <a:extLst>
              <a:ext uri="{FF2B5EF4-FFF2-40B4-BE49-F238E27FC236}">
                <a16:creationId xmlns:a16="http://schemas.microsoft.com/office/drawing/2014/main" id="{104A08D0-AAF8-4902-89AC-2B92CC3A6004}"/>
              </a:ext>
            </a:extLst>
          </p:cNvPr>
          <p:cNvSpPr>
            <a:spLocks noGrp="1"/>
          </p:cNvSpPr>
          <p:nvPr>
            <p:ph type="ftr" sz="quarter" idx="11"/>
          </p:nvPr>
        </p:nvSpPr>
        <p:spPr/>
        <p:txBody>
          <a:bodyPr/>
          <a:lstStyle/>
          <a:p>
            <a:r>
              <a:rPr lang="en-GB"/>
              <a:t>Document Stores - Victor Wolf</a:t>
            </a:r>
          </a:p>
        </p:txBody>
      </p:sp>
      <p:sp>
        <p:nvSpPr>
          <p:cNvPr id="5" name="Foliennummernplatzhalter 4">
            <a:extLst>
              <a:ext uri="{FF2B5EF4-FFF2-40B4-BE49-F238E27FC236}">
                <a16:creationId xmlns:a16="http://schemas.microsoft.com/office/drawing/2014/main" id="{BF628400-1A57-40C8-A0CB-CA1D63B3A93F}"/>
              </a:ext>
            </a:extLst>
          </p:cNvPr>
          <p:cNvSpPr>
            <a:spLocks noGrp="1"/>
          </p:cNvSpPr>
          <p:nvPr>
            <p:ph type="sldNum" sz="quarter" idx="12"/>
          </p:nvPr>
        </p:nvSpPr>
        <p:spPr/>
        <p:txBody>
          <a:bodyPr/>
          <a:lstStyle/>
          <a:p>
            <a:fld id="{83E1CBDC-688B-449B-A4B9-E4A634A960D0}" type="slidenum">
              <a:rPr lang="en-GB" smtClean="0"/>
              <a:t>15</a:t>
            </a:fld>
            <a:endParaRPr lang="en-GB"/>
          </a:p>
        </p:txBody>
      </p:sp>
      <p:sp>
        <p:nvSpPr>
          <p:cNvPr id="6" name="Titel 5">
            <a:extLst>
              <a:ext uri="{FF2B5EF4-FFF2-40B4-BE49-F238E27FC236}">
                <a16:creationId xmlns:a16="http://schemas.microsoft.com/office/drawing/2014/main" id="{73D83E50-995E-4984-8C09-8A6CF305AD72}"/>
              </a:ext>
            </a:extLst>
          </p:cNvPr>
          <p:cNvSpPr>
            <a:spLocks noGrp="1"/>
          </p:cNvSpPr>
          <p:nvPr>
            <p:ph type="title"/>
          </p:nvPr>
        </p:nvSpPr>
        <p:spPr/>
        <p:txBody>
          <a:bodyPr/>
          <a:lstStyle/>
          <a:p>
            <a:r>
              <a:rPr lang="de-DE" dirty="0"/>
              <a:t>API - Abfragesprache </a:t>
            </a:r>
            <a:endParaRPr lang="en-GB" dirty="0"/>
          </a:p>
        </p:txBody>
      </p:sp>
      <p:pic>
        <p:nvPicPr>
          <p:cNvPr id="7" name="Grafik 6">
            <a:extLst>
              <a:ext uri="{FF2B5EF4-FFF2-40B4-BE49-F238E27FC236}">
                <a16:creationId xmlns:a16="http://schemas.microsoft.com/office/drawing/2014/main" id="{09447FB2-969B-4CB9-A729-F0F59F3F0135}"/>
              </a:ext>
            </a:extLst>
          </p:cNvPr>
          <p:cNvPicPr>
            <a:picLocks noChangeAspect="1"/>
          </p:cNvPicPr>
          <p:nvPr/>
        </p:nvPicPr>
        <p:blipFill>
          <a:blip r:embed="rId3"/>
          <a:stretch>
            <a:fillRect/>
          </a:stretch>
        </p:blipFill>
        <p:spPr>
          <a:xfrm>
            <a:off x="935222" y="4414837"/>
            <a:ext cx="7181850" cy="771525"/>
          </a:xfrm>
          <a:prstGeom prst="rect">
            <a:avLst/>
          </a:prstGeom>
        </p:spPr>
      </p:pic>
    </p:spTree>
    <p:extLst>
      <p:ext uri="{BB962C8B-B14F-4D97-AF65-F5344CB8AC3E}">
        <p14:creationId xmlns:p14="http://schemas.microsoft.com/office/powerpoint/2010/main" val="10875573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Effect transition="in" filter="fade">
                                      <p:cBhvr>
                                        <p:cTn id="7" dur="500"/>
                                        <p:tgtEl>
                                          <p:spTgt spid="2">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fade">
                                      <p:cBhvr>
                                        <p:cTn id="12" dur="500"/>
                                        <p:tgtEl>
                                          <p:spTgt spid="2">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animEffect transition="in" filter="fade">
                                      <p:cBhvr>
                                        <p:cTn id="17" dur="500"/>
                                        <p:tgtEl>
                                          <p:spTgt spid="2">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
                                            <p:txEl>
                                              <p:pRg st="4" end="4"/>
                                            </p:txEl>
                                          </p:spTgt>
                                        </p:tgtEl>
                                        <p:attrNameLst>
                                          <p:attrName>style.visibility</p:attrName>
                                        </p:attrNameLst>
                                      </p:cBhvr>
                                      <p:to>
                                        <p:strVal val="visible"/>
                                      </p:to>
                                    </p:set>
                                    <p:animEffect transition="in" filter="fade">
                                      <p:cBhvr>
                                        <p:cTn id="22" dur="500"/>
                                        <p:tgtEl>
                                          <p:spTgt spid="2">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nhaltsplatzhalter 7" descr="Ein Bild, das Uhr enthält.&#10;&#10;Automatisch generierte Beschreibung">
            <a:extLst>
              <a:ext uri="{FF2B5EF4-FFF2-40B4-BE49-F238E27FC236}">
                <a16:creationId xmlns:a16="http://schemas.microsoft.com/office/drawing/2014/main" id="{145F1E83-AF10-4FCF-A400-A598C6B760F7}"/>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rot="20694624">
            <a:off x="884923" y="1867703"/>
            <a:ext cx="1838299" cy="1838299"/>
          </a:xfrm>
        </p:spPr>
      </p:pic>
      <p:sp>
        <p:nvSpPr>
          <p:cNvPr id="3" name="Datumsplatzhalter 2">
            <a:extLst>
              <a:ext uri="{FF2B5EF4-FFF2-40B4-BE49-F238E27FC236}">
                <a16:creationId xmlns:a16="http://schemas.microsoft.com/office/drawing/2014/main" id="{26A7DC0B-E350-4D07-93E1-009DA9DDA674}"/>
              </a:ext>
            </a:extLst>
          </p:cNvPr>
          <p:cNvSpPr>
            <a:spLocks noGrp="1"/>
          </p:cNvSpPr>
          <p:nvPr>
            <p:ph type="dt" sz="half" idx="10"/>
          </p:nvPr>
        </p:nvSpPr>
        <p:spPr/>
        <p:txBody>
          <a:bodyPr/>
          <a:lstStyle/>
          <a:p>
            <a:fld id="{651B85B5-C028-4797-999F-2256A4317902}" type="datetime1">
              <a:rPr lang="de-DE" smtClean="0"/>
              <a:t>06.05.2020</a:t>
            </a:fld>
            <a:endParaRPr lang="en-GB"/>
          </a:p>
        </p:txBody>
      </p:sp>
      <p:sp>
        <p:nvSpPr>
          <p:cNvPr id="4" name="Fußzeilenplatzhalter 3">
            <a:extLst>
              <a:ext uri="{FF2B5EF4-FFF2-40B4-BE49-F238E27FC236}">
                <a16:creationId xmlns:a16="http://schemas.microsoft.com/office/drawing/2014/main" id="{E6ADD472-D4E4-4C39-8236-CC6E06270A75}"/>
              </a:ext>
            </a:extLst>
          </p:cNvPr>
          <p:cNvSpPr>
            <a:spLocks noGrp="1"/>
          </p:cNvSpPr>
          <p:nvPr>
            <p:ph type="ftr" sz="quarter" idx="11"/>
          </p:nvPr>
        </p:nvSpPr>
        <p:spPr/>
        <p:txBody>
          <a:bodyPr/>
          <a:lstStyle/>
          <a:p>
            <a:r>
              <a:rPr lang="en-GB"/>
              <a:t>Document Stores - Victor Wolf</a:t>
            </a:r>
          </a:p>
        </p:txBody>
      </p:sp>
      <p:sp>
        <p:nvSpPr>
          <p:cNvPr id="5" name="Foliennummernplatzhalter 4">
            <a:extLst>
              <a:ext uri="{FF2B5EF4-FFF2-40B4-BE49-F238E27FC236}">
                <a16:creationId xmlns:a16="http://schemas.microsoft.com/office/drawing/2014/main" id="{0288545F-8AB9-4E5D-A534-935F0884B8F2}"/>
              </a:ext>
            </a:extLst>
          </p:cNvPr>
          <p:cNvSpPr>
            <a:spLocks noGrp="1"/>
          </p:cNvSpPr>
          <p:nvPr>
            <p:ph type="sldNum" sz="quarter" idx="12"/>
          </p:nvPr>
        </p:nvSpPr>
        <p:spPr/>
        <p:txBody>
          <a:bodyPr/>
          <a:lstStyle/>
          <a:p>
            <a:fld id="{83E1CBDC-688B-449B-A4B9-E4A634A960D0}" type="slidenum">
              <a:rPr lang="en-GB" smtClean="0"/>
              <a:t>16</a:t>
            </a:fld>
            <a:endParaRPr lang="en-GB"/>
          </a:p>
        </p:txBody>
      </p:sp>
      <p:sp>
        <p:nvSpPr>
          <p:cNvPr id="6" name="Titel 5">
            <a:extLst>
              <a:ext uri="{FF2B5EF4-FFF2-40B4-BE49-F238E27FC236}">
                <a16:creationId xmlns:a16="http://schemas.microsoft.com/office/drawing/2014/main" id="{8825C453-830B-43BD-A269-8E756E601628}"/>
              </a:ext>
            </a:extLst>
          </p:cNvPr>
          <p:cNvSpPr>
            <a:spLocks noGrp="1"/>
          </p:cNvSpPr>
          <p:nvPr>
            <p:ph type="title"/>
          </p:nvPr>
        </p:nvSpPr>
        <p:spPr/>
        <p:txBody>
          <a:bodyPr/>
          <a:lstStyle/>
          <a:p>
            <a:r>
              <a:rPr lang="de-DE" dirty="0"/>
              <a:t>API - Treiber</a:t>
            </a:r>
            <a:endParaRPr lang="en-GB" dirty="0"/>
          </a:p>
        </p:txBody>
      </p:sp>
      <p:pic>
        <p:nvPicPr>
          <p:cNvPr id="18" name="Grafik 17" descr="Ein Bild, das Zeichnung enthält.&#10;&#10;Automatisch generierte Beschreibung">
            <a:extLst>
              <a:ext uri="{FF2B5EF4-FFF2-40B4-BE49-F238E27FC236}">
                <a16:creationId xmlns:a16="http://schemas.microsoft.com/office/drawing/2014/main" id="{C0C0B092-57DC-4DD6-A7E2-C5C498EC7CA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1248478">
            <a:off x="3609128" y="1554190"/>
            <a:ext cx="1370244" cy="1593466"/>
          </a:xfrm>
          <a:prstGeom prst="rect">
            <a:avLst/>
          </a:prstGeom>
        </p:spPr>
      </p:pic>
      <p:pic>
        <p:nvPicPr>
          <p:cNvPr id="20" name="Grafik 19" descr="Ein Bild, das Zeichnung enthält.&#10;&#10;Automatisch generierte Beschreibung">
            <a:extLst>
              <a:ext uri="{FF2B5EF4-FFF2-40B4-BE49-F238E27FC236}">
                <a16:creationId xmlns:a16="http://schemas.microsoft.com/office/drawing/2014/main" id="{CE286645-EF5B-45B6-AEF7-C553E1F08E1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406942">
            <a:off x="3125885" y="3755524"/>
            <a:ext cx="1176511" cy="1320800"/>
          </a:xfrm>
          <a:prstGeom prst="rect">
            <a:avLst/>
          </a:prstGeom>
        </p:spPr>
      </p:pic>
      <p:pic>
        <p:nvPicPr>
          <p:cNvPr id="22" name="Grafik 21" descr="Ein Bild, das Zeichnung, Essen enthält.&#10;&#10;Automatisch generierte Beschreibung">
            <a:extLst>
              <a:ext uri="{FF2B5EF4-FFF2-40B4-BE49-F238E27FC236}">
                <a16:creationId xmlns:a16="http://schemas.microsoft.com/office/drawing/2014/main" id="{A88372E3-FA9D-4A7E-8733-0E113E70E35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46545" y="2586557"/>
            <a:ext cx="1552575" cy="2943225"/>
          </a:xfrm>
          <a:prstGeom prst="rect">
            <a:avLst/>
          </a:prstGeom>
        </p:spPr>
      </p:pic>
      <p:pic>
        <p:nvPicPr>
          <p:cNvPr id="24" name="Grafik 23" descr="Ein Bild, das Zeichnung, Teller enthält.&#10;&#10;Automatisch generierte Beschreibung">
            <a:extLst>
              <a:ext uri="{FF2B5EF4-FFF2-40B4-BE49-F238E27FC236}">
                <a16:creationId xmlns:a16="http://schemas.microsoft.com/office/drawing/2014/main" id="{83CF546F-CB9A-42F8-B577-49D1AF5C568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368322" y="742946"/>
            <a:ext cx="2311456" cy="1219312"/>
          </a:xfrm>
          <a:prstGeom prst="rect">
            <a:avLst/>
          </a:prstGeom>
        </p:spPr>
      </p:pic>
      <p:pic>
        <p:nvPicPr>
          <p:cNvPr id="26" name="Grafik 25" descr="Ein Bild, das Essen enthält.&#10;&#10;Automatisch generierte Beschreibung">
            <a:extLst>
              <a:ext uri="{FF2B5EF4-FFF2-40B4-BE49-F238E27FC236}">
                <a16:creationId xmlns:a16="http://schemas.microsoft.com/office/drawing/2014/main" id="{CF04CFBC-739A-4DF7-92F5-4869A196768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1572962">
            <a:off x="6899999" y="2647895"/>
            <a:ext cx="2764153" cy="1132574"/>
          </a:xfrm>
          <a:prstGeom prst="rect">
            <a:avLst/>
          </a:prstGeom>
        </p:spPr>
      </p:pic>
    </p:spTree>
    <p:extLst>
      <p:ext uri="{BB962C8B-B14F-4D97-AF65-F5344CB8AC3E}">
        <p14:creationId xmlns:p14="http://schemas.microsoft.com/office/powerpoint/2010/main" val="20160665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par>
                                <p:cTn id="13" presetID="10"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500"/>
                                        <p:tgtEl>
                                          <p:spTgt spid="1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2"/>
                                        </p:tgtEl>
                                        <p:attrNameLst>
                                          <p:attrName>style.visibility</p:attrName>
                                        </p:attrNameLst>
                                      </p:cBhvr>
                                      <p:to>
                                        <p:strVal val="visible"/>
                                      </p:to>
                                    </p:set>
                                    <p:animEffect transition="in" filter="fade">
                                      <p:cBhvr>
                                        <p:cTn id="20" dur="500"/>
                                        <p:tgtEl>
                                          <p:spTgt spid="22"/>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24"/>
                                        </p:tgtEl>
                                        <p:attrNameLst>
                                          <p:attrName>style.visibility</p:attrName>
                                        </p:attrNameLst>
                                      </p:cBhvr>
                                      <p:to>
                                        <p:strVal val="visible"/>
                                      </p:to>
                                    </p:set>
                                    <p:animEffect transition="in" filter="fade">
                                      <p:cBhvr>
                                        <p:cTn id="25" dur="500"/>
                                        <p:tgtEl>
                                          <p:spTgt spid="24"/>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26"/>
                                        </p:tgtEl>
                                        <p:attrNameLst>
                                          <p:attrName>style.visibility</p:attrName>
                                        </p:attrNameLst>
                                      </p:cBhvr>
                                      <p:to>
                                        <p:strVal val="visible"/>
                                      </p:to>
                                    </p:set>
                                    <p:animEffect transition="in" filter="fade">
                                      <p:cBhvr>
                                        <p:cTn id="30"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nhaltsplatzhalter 6">
            <a:extLst>
              <a:ext uri="{FF2B5EF4-FFF2-40B4-BE49-F238E27FC236}">
                <a16:creationId xmlns:a16="http://schemas.microsoft.com/office/drawing/2014/main" id="{25ED17FB-381C-4186-8A68-39A17250B8F1}"/>
              </a:ext>
            </a:extLst>
          </p:cNvPr>
          <p:cNvPicPr>
            <a:picLocks noGrp="1" noChangeAspect="1"/>
          </p:cNvPicPr>
          <p:nvPr>
            <p:ph idx="1"/>
          </p:nvPr>
        </p:nvPicPr>
        <p:blipFill>
          <a:blip r:embed="rId3"/>
          <a:stretch>
            <a:fillRect/>
          </a:stretch>
        </p:blipFill>
        <p:spPr>
          <a:xfrm>
            <a:off x="2056255" y="2366962"/>
            <a:ext cx="5838825" cy="2124075"/>
          </a:xfrm>
          <a:prstGeom prst="rect">
            <a:avLst/>
          </a:prstGeom>
        </p:spPr>
      </p:pic>
      <p:sp>
        <p:nvSpPr>
          <p:cNvPr id="3" name="Datumsplatzhalter 2">
            <a:extLst>
              <a:ext uri="{FF2B5EF4-FFF2-40B4-BE49-F238E27FC236}">
                <a16:creationId xmlns:a16="http://schemas.microsoft.com/office/drawing/2014/main" id="{9F1C2905-AC21-4414-9AE6-2A6BBB8B3CA8}"/>
              </a:ext>
            </a:extLst>
          </p:cNvPr>
          <p:cNvSpPr>
            <a:spLocks noGrp="1"/>
          </p:cNvSpPr>
          <p:nvPr>
            <p:ph type="dt" sz="half" idx="10"/>
          </p:nvPr>
        </p:nvSpPr>
        <p:spPr/>
        <p:txBody>
          <a:bodyPr/>
          <a:lstStyle/>
          <a:p>
            <a:fld id="{651B85B5-C028-4797-999F-2256A4317902}" type="datetime1">
              <a:rPr lang="de-DE" smtClean="0"/>
              <a:t>06.05.2020</a:t>
            </a:fld>
            <a:endParaRPr lang="en-GB"/>
          </a:p>
        </p:txBody>
      </p:sp>
      <p:sp>
        <p:nvSpPr>
          <p:cNvPr id="4" name="Fußzeilenplatzhalter 3">
            <a:extLst>
              <a:ext uri="{FF2B5EF4-FFF2-40B4-BE49-F238E27FC236}">
                <a16:creationId xmlns:a16="http://schemas.microsoft.com/office/drawing/2014/main" id="{196E7262-0A50-4344-A7DD-23BEA963246F}"/>
              </a:ext>
            </a:extLst>
          </p:cNvPr>
          <p:cNvSpPr>
            <a:spLocks noGrp="1"/>
          </p:cNvSpPr>
          <p:nvPr>
            <p:ph type="ftr" sz="quarter" idx="11"/>
          </p:nvPr>
        </p:nvSpPr>
        <p:spPr/>
        <p:txBody>
          <a:bodyPr/>
          <a:lstStyle/>
          <a:p>
            <a:r>
              <a:rPr lang="en-GB"/>
              <a:t>Document Stores - Victor Wolf</a:t>
            </a:r>
          </a:p>
        </p:txBody>
      </p:sp>
      <p:sp>
        <p:nvSpPr>
          <p:cNvPr id="5" name="Foliennummernplatzhalter 4">
            <a:extLst>
              <a:ext uri="{FF2B5EF4-FFF2-40B4-BE49-F238E27FC236}">
                <a16:creationId xmlns:a16="http://schemas.microsoft.com/office/drawing/2014/main" id="{FADA0DCF-2436-4009-9D21-2D45FB1B5659}"/>
              </a:ext>
            </a:extLst>
          </p:cNvPr>
          <p:cNvSpPr>
            <a:spLocks noGrp="1"/>
          </p:cNvSpPr>
          <p:nvPr>
            <p:ph type="sldNum" sz="quarter" idx="12"/>
          </p:nvPr>
        </p:nvSpPr>
        <p:spPr/>
        <p:txBody>
          <a:bodyPr/>
          <a:lstStyle/>
          <a:p>
            <a:fld id="{83E1CBDC-688B-449B-A4B9-E4A634A960D0}" type="slidenum">
              <a:rPr lang="en-GB" smtClean="0"/>
              <a:t>17</a:t>
            </a:fld>
            <a:endParaRPr lang="en-GB"/>
          </a:p>
        </p:txBody>
      </p:sp>
      <p:sp>
        <p:nvSpPr>
          <p:cNvPr id="6" name="Titel 5">
            <a:extLst>
              <a:ext uri="{FF2B5EF4-FFF2-40B4-BE49-F238E27FC236}">
                <a16:creationId xmlns:a16="http://schemas.microsoft.com/office/drawing/2014/main" id="{827A9718-1CDE-407A-B5FA-54F46ED020D0}"/>
              </a:ext>
            </a:extLst>
          </p:cNvPr>
          <p:cNvSpPr>
            <a:spLocks noGrp="1"/>
          </p:cNvSpPr>
          <p:nvPr>
            <p:ph type="title"/>
          </p:nvPr>
        </p:nvSpPr>
        <p:spPr/>
        <p:txBody>
          <a:bodyPr/>
          <a:lstStyle/>
          <a:p>
            <a:r>
              <a:rPr lang="de-DE" dirty="0"/>
              <a:t>CRUD </a:t>
            </a:r>
            <a:r>
              <a:rPr lang="de-DE" dirty="0" err="1"/>
              <a:t>Operations</a:t>
            </a:r>
            <a:r>
              <a:rPr lang="de-DE" dirty="0"/>
              <a:t> - Create</a:t>
            </a:r>
            <a:endParaRPr lang="en-GB" dirty="0"/>
          </a:p>
        </p:txBody>
      </p:sp>
    </p:spTree>
    <p:extLst>
      <p:ext uri="{BB962C8B-B14F-4D97-AF65-F5344CB8AC3E}">
        <p14:creationId xmlns:p14="http://schemas.microsoft.com/office/powerpoint/2010/main" val="23494705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nhaltsplatzhalter 6">
            <a:extLst>
              <a:ext uri="{FF2B5EF4-FFF2-40B4-BE49-F238E27FC236}">
                <a16:creationId xmlns:a16="http://schemas.microsoft.com/office/drawing/2014/main" id="{C7244923-0860-4648-B572-7AEE3A8FDF1E}"/>
              </a:ext>
            </a:extLst>
          </p:cNvPr>
          <p:cNvPicPr>
            <a:picLocks noGrp="1" noChangeAspect="1"/>
          </p:cNvPicPr>
          <p:nvPr>
            <p:ph idx="1"/>
          </p:nvPr>
        </p:nvPicPr>
        <p:blipFill>
          <a:blip r:embed="rId3"/>
          <a:stretch>
            <a:fillRect/>
          </a:stretch>
        </p:blipFill>
        <p:spPr>
          <a:xfrm>
            <a:off x="1951480" y="2900362"/>
            <a:ext cx="6048375" cy="1057275"/>
          </a:xfrm>
          <a:prstGeom prst="rect">
            <a:avLst/>
          </a:prstGeom>
        </p:spPr>
      </p:pic>
      <p:sp>
        <p:nvSpPr>
          <p:cNvPr id="3" name="Datumsplatzhalter 2">
            <a:extLst>
              <a:ext uri="{FF2B5EF4-FFF2-40B4-BE49-F238E27FC236}">
                <a16:creationId xmlns:a16="http://schemas.microsoft.com/office/drawing/2014/main" id="{81E4A92A-F073-4D8B-947C-5BB1D33BFB9D}"/>
              </a:ext>
            </a:extLst>
          </p:cNvPr>
          <p:cNvSpPr>
            <a:spLocks noGrp="1"/>
          </p:cNvSpPr>
          <p:nvPr>
            <p:ph type="dt" sz="half" idx="10"/>
          </p:nvPr>
        </p:nvSpPr>
        <p:spPr/>
        <p:txBody>
          <a:bodyPr/>
          <a:lstStyle/>
          <a:p>
            <a:fld id="{651B85B5-C028-4797-999F-2256A4317902}" type="datetime1">
              <a:rPr lang="de-DE" smtClean="0"/>
              <a:t>06.05.2020</a:t>
            </a:fld>
            <a:endParaRPr lang="en-GB"/>
          </a:p>
        </p:txBody>
      </p:sp>
      <p:sp>
        <p:nvSpPr>
          <p:cNvPr id="4" name="Fußzeilenplatzhalter 3">
            <a:extLst>
              <a:ext uri="{FF2B5EF4-FFF2-40B4-BE49-F238E27FC236}">
                <a16:creationId xmlns:a16="http://schemas.microsoft.com/office/drawing/2014/main" id="{C8B12DDB-4C03-4639-8A5A-F92C76930300}"/>
              </a:ext>
            </a:extLst>
          </p:cNvPr>
          <p:cNvSpPr>
            <a:spLocks noGrp="1"/>
          </p:cNvSpPr>
          <p:nvPr>
            <p:ph type="ftr" sz="quarter" idx="11"/>
          </p:nvPr>
        </p:nvSpPr>
        <p:spPr/>
        <p:txBody>
          <a:bodyPr/>
          <a:lstStyle/>
          <a:p>
            <a:r>
              <a:rPr lang="en-GB" dirty="0"/>
              <a:t>Document Stores - Victor Wolf</a:t>
            </a:r>
          </a:p>
        </p:txBody>
      </p:sp>
      <p:sp>
        <p:nvSpPr>
          <p:cNvPr id="5" name="Foliennummernplatzhalter 4">
            <a:extLst>
              <a:ext uri="{FF2B5EF4-FFF2-40B4-BE49-F238E27FC236}">
                <a16:creationId xmlns:a16="http://schemas.microsoft.com/office/drawing/2014/main" id="{3F0E9747-9033-4E8F-BAE0-D1CDD1C194FA}"/>
              </a:ext>
            </a:extLst>
          </p:cNvPr>
          <p:cNvSpPr>
            <a:spLocks noGrp="1"/>
          </p:cNvSpPr>
          <p:nvPr>
            <p:ph type="sldNum" sz="quarter" idx="12"/>
          </p:nvPr>
        </p:nvSpPr>
        <p:spPr/>
        <p:txBody>
          <a:bodyPr/>
          <a:lstStyle/>
          <a:p>
            <a:fld id="{83E1CBDC-688B-449B-A4B9-E4A634A960D0}" type="slidenum">
              <a:rPr lang="en-GB" smtClean="0"/>
              <a:t>18</a:t>
            </a:fld>
            <a:endParaRPr lang="en-GB"/>
          </a:p>
        </p:txBody>
      </p:sp>
      <p:sp>
        <p:nvSpPr>
          <p:cNvPr id="6" name="Titel 5">
            <a:extLst>
              <a:ext uri="{FF2B5EF4-FFF2-40B4-BE49-F238E27FC236}">
                <a16:creationId xmlns:a16="http://schemas.microsoft.com/office/drawing/2014/main" id="{58A05147-E64F-4A74-9D5F-71972B6497B6}"/>
              </a:ext>
            </a:extLst>
          </p:cNvPr>
          <p:cNvSpPr>
            <a:spLocks noGrp="1"/>
          </p:cNvSpPr>
          <p:nvPr>
            <p:ph type="title"/>
          </p:nvPr>
        </p:nvSpPr>
        <p:spPr/>
        <p:txBody>
          <a:bodyPr/>
          <a:lstStyle/>
          <a:p>
            <a:r>
              <a:rPr lang="de-DE" dirty="0"/>
              <a:t>CRUD </a:t>
            </a:r>
            <a:r>
              <a:rPr lang="de-DE" dirty="0" err="1"/>
              <a:t>Operations</a:t>
            </a:r>
            <a:r>
              <a:rPr lang="de-DE" dirty="0"/>
              <a:t> - Retrieval</a:t>
            </a:r>
            <a:br>
              <a:rPr lang="en-GB" dirty="0"/>
            </a:br>
            <a:endParaRPr lang="en-GB" dirty="0"/>
          </a:p>
        </p:txBody>
      </p:sp>
    </p:spTree>
    <p:extLst>
      <p:ext uri="{BB962C8B-B14F-4D97-AF65-F5344CB8AC3E}">
        <p14:creationId xmlns:p14="http://schemas.microsoft.com/office/powerpoint/2010/main" val="16415600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A051A557-D256-4E8B-9D12-810BF83C2FB1}"/>
              </a:ext>
            </a:extLst>
          </p:cNvPr>
          <p:cNvSpPr>
            <a:spLocks noGrp="1"/>
          </p:cNvSpPr>
          <p:nvPr>
            <p:ph idx="1"/>
          </p:nvPr>
        </p:nvSpPr>
        <p:spPr/>
        <p:txBody>
          <a:bodyPr/>
          <a:lstStyle/>
          <a:p>
            <a:r>
              <a:rPr lang="de-DE" dirty="0"/>
              <a:t>Multi Stage Pipeline</a:t>
            </a:r>
          </a:p>
          <a:p>
            <a:r>
              <a:rPr lang="de-DE" dirty="0"/>
              <a:t>Befehle in JSON</a:t>
            </a:r>
          </a:p>
          <a:p>
            <a:r>
              <a:rPr lang="de-DE" dirty="0"/>
              <a:t>Operatoren sind mit „$“ </a:t>
            </a:r>
            <a:r>
              <a:rPr lang="de-DE" dirty="0" err="1"/>
              <a:t>gekenzeichnet</a:t>
            </a:r>
            <a:endParaRPr lang="de-DE" dirty="0"/>
          </a:p>
          <a:p>
            <a:r>
              <a:rPr lang="de-DE" dirty="0" err="1"/>
              <a:t>Map</a:t>
            </a:r>
            <a:r>
              <a:rPr lang="de-DE" dirty="0"/>
              <a:t> </a:t>
            </a:r>
            <a:r>
              <a:rPr lang="de-DE" dirty="0" err="1"/>
              <a:t>Reduce</a:t>
            </a:r>
            <a:r>
              <a:rPr lang="de-DE" dirty="0"/>
              <a:t> auch möglich</a:t>
            </a:r>
          </a:p>
          <a:p>
            <a:endParaRPr lang="en-GB" dirty="0"/>
          </a:p>
        </p:txBody>
      </p:sp>
      <p:sp>
        <p:nvSpPr>
          <p:cNvPr id="3" name="Datumsplatzhalter 2">
            <a:extLst>
              <a:ext uri="{FF2B5EF4-FFF2-40B4-BE49-F238E27FC236}">
                <a16:creationId xmlns:a16="http://schemas.microsoft.com/office/drawing/2014/main" id="{B8E0C6EE-F04B-483F-8591-5C6485D868C4}"/>
              </a:ext>
            </a:extLst>
          </p:cNvPr>
          <p:cNvSpPr>
            <a:spLocks noGrp="1"/>
          </p:cNvSpPr>
          <p:nvPr>
            <p:ph type="dt" sz="half" idx="10"/>
          </p:nvPr>
        </p:nvSpPr>
        <p:spPr/>
        <p:txBody>
          <a:bodyPr/>
          <a:lstStyle/>
          <a:p>
            <a:fld id="{651B85B5-C028-4797-999F-2256A4317902}" type="datetime1">
              <a:rPr lang="de-DE" smtClean="0"/>
              <a:t>06.05.2020</a:t>
            </a:fld>
            <a:endParaRPr lang="en-GB"/>
          </a:p>
        </p:txBody>
      </p:sp>
      <p:sp>
        <p:nvSpPr>
          <p:cNvPr id="4" name="Fußzeilenplatzhalter 3">
            <a:extLst>
              <a:ext uri="{FF2B5EF4-FFF2-40B4-BE49-F238E27FC236}">
                <a16:creationId xmlns:a16="http://schemas.microsoft.com/office/drawing/2014/main" id="{7F93967C-0E5F-4B74-A2AC-26F2C3EE895A}"/>
              </a:ext>
            </a:extLst>
          </p:cNvPr>
          <p:cNvSpPr>
            <a:spLocks noGrp="1"/>
          </p:cNvSpPr>
          <p:nvPr>
            <p:ph type="ftr" sz="quarter" idx="11"/>
          </p:nvPr>
        </p:nvSpPr>
        <p:spPr/>
        <p:txBody>
          <a:bodyPr/>
          <a:lstStyle/>
          <a:p>
            <a:r>
              <a:rPr lang="en-GB"/>
              <a:t>Document Stores - Victor Wolf</a:t>
            </a:r>
          </a:p>
        </p:txBody>
      </p:sp>
      <p:sp>
        <p:nvSpPr>
          <p:cNvPr id="5" name="Foliennummernplatzhalter 4">
            <a:extLst>
              <a:ext uri="{FF2B5EF4-FFF2-40B4-BE49-F238E27FC236}">
                <a16:creationId xmlns:a16="http://schemas.microsoft.com/office/drawing/2014/main" id="{35638055-6924-4D9E-86EB-5815EC46167D}"/>
              </a:ext>
            </a:extLst>
          </p:cNvPr>
          <p:cNvSpPr>
            <a:spLocks noGrp="1"/>
          </p:cNvSpPr>
          <p:nvPr>
            <p:ph type="sldNum" sz="quarter" idx="12"/>
          </p:nvPr>
        </p:nvSpPr>
        <p:spPr/>
        <p:txBody>
          <a:bodyPr/>
          <a:lstStyle/>
          <a:p>
            <a:fld id="{83E1CBDC-688B-449B-A4B9-E4A634A960D0}" type="slidenum">
              <a:rPr lang="en-GB" smtClean="0"/>
              <a:t>19</a:t>
            </a:fld>
            <a:endParaRPr lang="en-GB"/>
          </a:p>
        </p:txBody>
      </p:sp>
      <p:sp>
        <p:nvSpPr>
          <p:cNvPr id="6" name="Titel 5">
            <a:extLst>
              <a:ext uri="{FF2B5EF4-FFF2-40B4-BE49-F238E27FC236}">
                <a16:creationId xmlns:a16="http://schemas.microsoft.com/office/drawing/2014/main" id="{760B978A-DB0A-410E-9991-106F1E3ACC6E}"/>
              </a:ext>
            </a:extLst>
          </p:cNvPr>
          <p:cNvSpPr>
            <a:spLocks noGrp="1"/>
          </p:cNvSpPr>
          <p:nvPr>
            <p:ph type="title"/>
          </p:nvPr>
        </p:nvSpPr>
        <p:spPr/>
        <p:txBody>
          <a:bodyPr/>
          <a:lstStyle/>
          <a:p>
            <a:r>
              <a:rPr lang="de-DE" dirty="0"/>
              <a:t>Aggregation</a:t>
            </a:r>
            <a:endParaRPr lang="en-GB" dirty="0"/>
          </a:p>
        </p:txBody>
      </p:sp>
    </p:spTree>
    <p:extLst>
      <p:ext uri="{BB962C8B-B14F-4D97-AF65-F5344CB8AC3E}">
        <p14:creationId xmlns:p14="http://schemas.microsoft.com/office/powerpoint/2010/main" val="9919349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500"/>
                                        <p:tgtEl>
                                          <p:spTgt spid="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483593D-2B61-417C-B09E-43EC0EBD51CF}"/>
              </a:ext>
            </a:extLst>
          </p:cNvPr>
          <p:cNvSpPr>
            <a:spLocks noGrp="1"/>
          </p:cNvSpPr>
          <p:nvPr>
            <p:ph type="title"/>
          </p:nvPr>
        </p:nvSpPr>
        <p:spPr>
          <a:xfrm>
            <a:off x="677334" y="609600"/>
            <a:ext cx="8596668" cy="1320800"/>
          </a:xfrm>
        </p:spPr>
        <p:txBody>
          <a:bodyPr/>
          <a:lstStyle/>
          <a:p>
            <a:r>
              <a:rPr lang="de-DE" dirty="0"/>
              <a:t>Gliederung</a:t>
            </a:r>
            <a:endParaRPr lang="en-GB" dirty="0"/>
          </a:p>
        </p:txBody>
      </p:sp>
      <p:sp>
        <p:nvSpPr>
          <p:cNvPr id="3" name="Inhaltsplatzhalter 2">
            <a:extLst>
              <a:ext uri="{FF2B5EF4-FFF2-40B4-BE49-F238E27FC236}">
                <a16:creationId xmlns:a16="http://schemas.microsoft.com/office/drawing/2014/main" id="{0C39DC31-3848-4545-BC3B-6D0EB3C3B578}"/>
              </a:ext>
            </a:extLst>
          </p:cNvPr>
          <p:cNvSpPr>
            <a:spLocks noGrp="1"/>
          </p:cNvSpPr>
          <p:nvPr>
            <p:ph idx="1"/>
          </p:nvPr>
        </p:nvSpPr>
        <p:spPr/>
        <p:txBody>
          <a:bodyPr/>
          <a:lstStyle/>
          <a:p>
            <a:r>
              <a:rPr lang="de-DE" dirty="0"/>
              <a:t>Allgemein</a:t>
            </a:r>
          </a:p>
          <a:p>
            <a:pPr lvl="1"/>
            <a:r>
              <a:rPr lang="de-DE" dirty="0" err="1"/>
              <a:t>Documents</a:t>
            </a:r>
            <a:endParaRPr lang="de-DE" dirty="0"/>
          </a:p>
          <a:p>
            <a:pPr lvl="1"/>
            <a:r>
              <a:rPr lang="de-DE" dirty="0"/>
              <a:t>CRUD Operationen</a:t>
            </a:r>
          </a:p>
          <a:p>
            <a:pPr lvl="1"/>
            <a:r>
              <a:rPr lang="en-GB" dirty="0"/>
              <a:t>API</a:t>
            </a:r>
          </a:p>
          <a:p>
            <a:pPr lvl="1"/>
            <a:r>
              <a:rPr lang="en-GB" dirty="0" err="1"/>
              <a:t>Datenorganisation</a:t>
            </a:r>
            <a:endParaRPr lang="en-GB" dirty="0"/>
          </a:p>
          <a:p>
            <a:pPr lvl="1"/>
            <a:r>
              <a:rPr lang="en-GB" dirty="0" err="1"/>
              <a:t>Replikation</a:t>
            </a:r>
            <a:r>
              <a:rPr lang="en-GB" dirty="0"/>
              <a:t> und </a:t>
            </a:r>
            <a:r>
              <a:rPr lang="de-DE" dirty="0"/>
              <a:t>Partitionierung </a:t>
            </a:r>
          </a:p>
          <a:p>
            <a:pPr lvl="1"/>
            <a:r>
              <a:rPr lang="en-GB" dirty="0" err="1"/>
              <a:t>Beispiele</a:t>
            </a:r>
            <a:r>
              <a:rPr lang="en-GB" dirty="0"/>
              <a:t> </a:t>
            </a:r>
            <a:r>
              <a:rPr lang="en-GB" dirty="0" err="1"/>
              <a:t>für</a:t>
            </a:r>
            <a:r>
              <a:rPr lang="en-GB" dirty="0"/>
              <a:t> Document Stores + Quiz</a:t>
            </a:r>
          </a:p>
          <a:p>
            <a:endParaRPr lang="en-GB" dirty="0"/>
          </a:p>
        </p:txBody>
      </p:sp>
      <p:sp>
        <p:nvSpPr>
          <p:cNvPr id="4" name="Datumsplatzhalter 3">
            <a:extLst>
              <a:ext uri="{FF2B5EF4-FFF2-40B4-BE49-F238E27FC236}">
                <a16:creationId xmlns:a16="http://schemas.microsoft.com/office/drawing/2014/main" id="{00197115-E7EE-40F2-B9AD-49AE9395359A}"/>
              </a:ext>
            </a:extLst>
          </p:cNvPr>
          <p:cNvSpPr>
            <a:spLocks noGrp="1"/>
          </p:cNvSpPr>
          <p:nvPr>
            <p:ph type="dt" sz="half" idx="10"/>
          </p:nvPr>
        </p:nvSpPr>
        <p:spPr/>
        <p:txBody>
          <a:bodyPr/>
          <a:lstStyle/>
          <a:p>
            <a:fld id="{8CEBD795-30DD-4530-9E80-830E82A97703}" type="datetime1">
              <a:rPr lang="de-DE" smtClean="0"/>
              <a:t>06.05.2020</a:t>
            </a:fld>
            <a:endParaRPr lang="en-GB"/>
          </a:p>
        </p:txBody>
      </p:sp>
      <p:sp>
        <p:nvSpPr>
          <p:cNvPr id="5" name="Fußzeilenplatzhalter 4">
            <a:extLst>
              <a:ext uri="{FF2B5EF4-FFF2-40B4-BE49-F238E27FC236}">
                <a16:creationId xmlns:a16="http://schemas.microsoft.com/office/drawing/2014/main" id="{9BEE3D6F-DBA0-43F4-8260-BB20A792ECE9}"/>
              </a:ext>
            </a:extLst>
          </p:cNvPr>
          <p:cNvSpPr>
            <a:spLocks noGrp="1"/>
          </p:cNvSpPr>
          <p:nvPr>
            <p:ph type="ftr" sz="quarter" idx="11"/>
          </p:nvPr>
        </p:nvSpPr>
        <p:spPr/>
        <p:txBody>
          <a:bodyPr/>
          <a:lstStyle/>
          <a:p>
            <a:r>
              <a:rPr lang="en-GB"/>
              <a:t>Document Stores - Victor Wolf</a:t>
            </a:r>
          </a:p>
        </p:txBody>
      </p:sp>
      <p:sp>
        <p:nvSpPr>
          <p:cNvPr id="6" name="Foliennummernplatzhalter 5">
            <a:extLst>
              <a:ext uri="{FF2B5EF4-FFF2-40B4-BE49-F238E27FC236}">
                <a16:creationId xmlns:a16="http://schemas.microsoft.com/office/drawing/2014/main" id="{1E1867FA-DE05-4CF4-9D60-6E610F996FEE}"/>
              </a:ext>
            </a:extLst>
          </p:cNvPr>
          <p:cNvSpPr>
            <a:spLocks noGrp="1"/>
          </p:cNvSpPr>
          <p:nvPr>
            <p:ph type="sldNum" sz="quarter" idx="12"/>
          </p:nvPr>
        </p:nvSpPr>
        <p:spPr/>
        <p:txBody>
          <a:bodyPr/>
          <a:lstStyle/>
          <a:p>
            <a:fld id="{83E1CBDC-688B-449B-A4B9-E4A634A960D0}" type="slidenum">
              <a:rPr lang="en-GB" smtClean="0"/>
              <a:t>2</a:t>
            </a:fld>
            <a:endParaRPr lang="en-GB"/>
          </a:p>
        </p:txBody>
      </p:sp>
    </p:spTree>
    <p:extLst>
      <p:ext uri="{BB962C8B-B14F-4D97-AF65-F5344CB8AC3E}">
        <p14:creationId xmlns:p14="http://schemas.microsoft.com/office/powerpoint/2010/main" val="42319369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agg-pipeline">
            <a:hlinkClick r:id="" action="ppaction://media"/>
            <a:extLst>
              <a:ext uri="{FF2B5EF4-FFF2-40B4-BE49-F238E27FC236}">
                <a16:creationId xmlns:a16="http://schemas.microsoft.com/office/drawing/2014/main" id="{7638A8ED-15FB-4F87-8F43-644CED59170B}"/>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775504" y="1628152"/>
            <a:ext cx="8498498" cy="3881437"/>
          </a:xfrm>
        </p:spPr>
      </p:pic>
      <p:sp>
        <p:nvSpPr>
          <p:cNvPr id="3" name="Datumsplatzhalter 2">
            <a:extLst>
              <a:ext uri="{FF2B5EF4-FFF2-40B4-BE49-F238E27FC236}">
                <a16:creationId xmlns:a16="http://schemas.microsoft.com/office/drawing/2014/main" id="{8E098BC4-31ED-41F2-A5D2-7A7D0EFBD519}"/>
              </a:ext>
            </a:extLst>
          </p:cNvPr>
          <p:cNvSpPr>
            <a:spLocks noGrp="1"/>
          </p:cNvSpPr>
          <p:nvPr>
            <p:ph type="dt" sz="half" idx="10"/>
          </p:nvPr>
        </p:nvSpPr>
        <p:spPr/>
        <p:txBody>
          <a:bodyPr/>
          <a:lstStyle/>
          <a:p>
            <a:fld id="{651B85B5-C028-4797-999F-2256A4317902}" type="datetime1">
              <a:rPr lang="de-DE" smtClean="0"/>
              <a:t>06.05.2020</a:t>
            </a:fld>
            <a:endParaRPr lang="en-GB"/>
          </a:p>
        </p:txBody>
      </p:sp>
      <p:sp>
        <p:nvSpPr>
          <p:cNvPr id="4" name="Fußzeilenplatzhalter 3">
            <a:extLst>
              <a:ext uri="{FF2B5EF4-FFF2-40B4-BE49-F238E27FC236}">
                <a16:creationId xmlns:a16="http://schemas.microsoft.com/office/drawing/2014/main" id="{6FC26391-0FE9-4D4C-9A8C-2C109F974E6B}"/>
              </a:ext>
            </a:extLst>
          </p:cNvPr>
          <p:cNvSpPr>
            <a:spLocks noGrp="1"/>
          </p:cNvSpPr>
          <p:nvPr>
            <p:ph type="ftr" sz="quarter" idx="11"/>
          </p:nvPr>
        </p:nvSpPr>
        <p:spPr/>
        <p:txBody>
          <a:bodyPr/>
          <a:lstStyle/>
          <a:p>
            <a:r>
              <a:rPr lang="en-GB"/>
              <a:t>Document Stores - Victor Wolf</a:t>
            </a:r>
          </a:p>
        </p:txBody>
      </p:sp>
      <p:sp>
        <p:nvSpPr>
          <p:cNvPr id="5" name="Foliennummernplatzhalter 4">
            <a:extLst>
              <a:ext uri="{FF2B5EF4-FFF2-40B4-BE49-F238E27FC236}">
                <a16:creationId xmlns:a16="http://schemas.microsoft.com/office/drawing/2014/main" id="{B46016C1-358A-4DC7-B50A-2A5EA31A904F}"/>
              </a:ext>
            </a:extLst>
          </p:cNvPr>
          <p:cNvSpPr>
            <a:spLocks noGrp="1"/>
          </p:cNvSpPr>
          <p:nvPr>
            <p:ph type="sldNum" sz="quarter" idx="12"/>
          </p:nvPr>
        </p:nvSpPr>
        <p:spPr/>
        <p:txBody>
          <a:bodyPr/>
          <a:lstStyle/>
          <a:p>
            <a:fld id="{83E1CBDC-688B-449B-A4B9-E4A634A960D0}" type="slidenum">
              <a:rPr lang="en-GB" smtClean="0"/>
              <a:t>20</a:t>
            </a:fld>
            <a:endParaRPr lang="en-GB"/>
          </a:p>
        </p:txBody>
      </p:sp>
      <p:sp>
        <p:nvSpPr>
          <p:cNvPr id="6" name="Titel 5">
            <a:extLst>
              <a:ext uri="{FF2B5EF4-FFF2-40B4-BE49-F238E27FC236}">
                <a16:creationId xmlns:a16="http://schemas.microsoft.com/office/drawing/2014/main" id="{5C773BF2-24C5-4F12-8F00-5F14B5A0C5A7}"/>
              </a:ext>
            </a:extLst>
          </p:cNvPr>
          <p:cNvSpPr>
            <a:spLocks noGrp="1"/>
          </p:cNvSpPr>
          <p:nvPr>
            <p:ph type="title"/>
          </p:nvPr>
        </p:nvSpPr>
        <p:spPr/>
        <p:txBody>
          <a:bodyPr/>
          <a:lstStyle/>
          <a:p>
            <a:r>
              <a:rPr lang="de-DE" dirty="0"/>
              <a:t>Aggregation</a:t>
            </a:r>
          </a:p>
        </p:txBody>
      </p:sp>
    </p:spTree>
    <p:extLst>
      <p:ext uri="{BB962C8B-B14F-4D97-AF65-F5344CB8AC3E}">
        <p14:creationId xmlns:p14="http://schemas.microsoft.com/office/powerpoint/2010/main" val="31096341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053"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nhaltsplatzhalter 6">
            <a:extLst>
              <a:ext uri="{FF2B5EF4-FFF2-40B4-BE49-F238E27FC236}">
                <a16:creationId xmlns:a16="http://schemas.microsoft.com/office/drawing/2014/main" id="{F59B848B-6CE2-4F40-B6E9-0FDFFD0F92FD}"/>
              </a:ext>
            </a:extLst>
          </p:cNvPr>
          <p:cNvPicPr>
            <a:picLocks noGrp="1" noChangeAspect="1"/>
          </p:cNvPicPr>
          <p:nvPr>
            <p:ph idx="1"/>
          </p:nvPr>
        </p:nvPicPr>
        <p:blipFill>
          <a:blip r:embed="rId3"/>
          <a:stretch>
            <a:fillRect/>
          </a:stretch>
        </p:blipFill>
        <p:spPr>
          <a:xfrm>
            <a:off x="2247763" y="2160588"/>
            <a:ext cx="5456512" cy="3881437"/>
          </a:xfrm>
          <a:prstGeom prst="rect">
            <a:avLst/>
          </a:prstGeom>
        </p:spPr>
      </p:pic>
      <p:sp>
        <p:nvSpPr>
          <p:cNvPr id="3" name="Datumsplatzhalter 2">
            <a:extLst>
              <a:ext uri="{FF2B5EF4-FFF2-40B4-BE49-F238E27FC236}">
                <a16:creationId xmlns:a16="http://schemas.microsoft.com/office/drawing/2014/main" id="{7288C60F-3C86-4512-B336-A5A0FF841B88}"/>
              </a:ext>
            </a:extLst>
          </p:cNvPr>
          <p:cNvSpPr>
            <a:spLocks noGrp="1"/>
          </p:cNvSpPr>
          <p:nvPr>
            <p:ph type="dt" sz="half" idx="10"/>
          </p:nvPr>
        </p:nvSpPr>
        <p:spPr/>
        <p:txBody>
          <a:bodyPr/>
          <a:lstStyle/>
          <a:p>
            <a:fld id="{651B85B5-C028-4797-999F-2256A4317902}" type="datetime1">
              <a:rPr lang="de-DE" smtClean="0"/>
              <a:t>06.05.2020</a:t>
            </a:fld>
            <a:endParaRPr lang="en-GB"/>
          </a:p>
        </p:txBody>
      </p:sp>
      <p:sp>
        <p:nvSpPr>
          <p:cNvPr id="4" name="Fußzeilenplatzhalter 3">
            <a:extLst>
              <a:ext uri="{FF2B5EF4-FFF2-40B4-BE49-F238E27FC236}">
                <a16:creationId xmlns:a16="http://schemas.microsoft.com/office/drawing/2014/main" id="{B90CDFB4-2127-43A7-9B46-DE80E1A4DC42}"/>
              </a:ext>
            </a:extLst>
          </p:cNvPr>
          <p:cNvSpPr>
            <a:spLocks noGrp="1"/>
          </p:cNvSpPr>
          <p:nvPr>
            <p:ph type="ftr" sz="quarter" idx="11"/>
          </p:nvPr>
        </p:nvSpPr>
        <p:spPr/>
        <p:txBody>
          <a:bodyPr/>
          <a:lstStyle/>
          <a:p>
            <a:r>
              <a:rPr lang="en-GB"/>
              <a:t>Document Stores - Victor Wolf</a:t>
            </a:r>
          </a:p>
        </p:txBody>
      </p:sp>
      <p:sp>
        <p:nvSpPr>
          <p:cNvPr id="5" name="Foliennummernplatzhalter 4">
            <a:extLst>
              <a:ext uri="{FF2B5EF4-FFF2-40B4-BE49-F238E27FC236}">
                <a16:creationId xmlns:a16="http://schemas.microsoft.com/office/drawing/2014/main" id="{F24A9E50-72CB-4D23-A432-2643B72D7160}"/>
              </a:ext>
            </a:extLst>
          </p:cNvPr>
          <p:cNvSpPr>
            <a:spLocks noGrp="1"/>
          </p:cNvSpPr>
          <p:nvPr>
            <p:ph type="sldNum" sz="quarter" idx="12"/>
          </p:nvPr>
        </p:nvSpPr>
        <p:spPr/>
        <p:txBody>
          <a:bodyPr/>
          <a:lstStyle/>
          <a:p>
            <a:fld id="{83E1CBDC-688B-449B-A4B9-E4A634A960D0}" type="slidenum">
              <a:rPr lang="en-GB" smtClean="0"/>
              <a:t>21</a:t>
            </a:fld>
            <a:endParaRPr lang="en-GB"/>
          </a:p>
        </p:txBody>
      </p:sp>
      <p:sp>
        <p:nvSpPr>
          <p:cNvPr id="6" name="Titel 5">
            <a:extLst>
              <a:ext uri="{FF2B5EF4-FFF2-40B4-BE49-F238E27FC236}">
                <a16:creationId xmlns:a16="http://schemas.microsoft.com/office/drawing/2014/main" id="{9AF26DC2-A931-416B-B3DB-E5BC735E0E17}"/>
              </a:ext>
            </a:extLst>
          </p:cNvPr>
          <p:cNvSpPr>
            <a:spLocks noGrp="1"/>
          </p:cNvSpPr>
          <p:nvPr>
            <p:ph type="title"/>
          </p:nvPr>
        </p:nvSpPr>
        <p:spPr/>
        <p:txBody>
          <a:bodyPr/>
          <a:lstStyle/>
          <a:p>
            <a:r>
              <a:rPr lang="de-DE" dirty="0" err="1"/>
              <a:t>Sharding</a:t>
            </a:r>
            <a:endParaRPr lang="de-DE" dirty="0"/>
          </a:p>
        </p:txBody>
      </p:sp>
    </p:spTree>
    <p:extLst>
      <p:ext uri="{BB962C8B-B14F-4D97-AF65-F5344CB8AC3E}">
        <p14:creationId xmlns:p14="http://schemas.microsoft.com/office/powerpoint/2010/main" val="6751152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nhaltsplatzhalter 6">
            <a:extLst>
              <a:ext uri="{FF2B5EF4-FFF2-40B4-BE49-F238E27FC236}">
                <a16:creationId xmlns:a16="http://schemas.microsoft.com/office/drawing/2014/main" id="{AB8FBE82-BA9D-4EF8-8E2E-C033F12EAF57}"/>
              </a:ext>
            </a:extLst>
          </p:cNvPr>
          <p:cNvPicPr>
            <a:picLocks noGrp="1" noChangeAspect="1"/>
          </p:cNvPicPr>
          <p:nvPr>
            <p:ph idx="1"/>
          </p:nvPr>
        </p:nvPicPr>
        <p:blipFill>
          <a:blip r:embed="rId3"/>
          <a:stretch>
            <a:fillRect/>
          </a:stretch>
        </p:blipFill>
        <p:spPr>
          <a:xfrm>
            <a:off x="761206" y="2443956"/>
            <a:ext cx="8429625" cy="3314700"/>
          </a:xfrm>
          <a:prstGeom prst="rect">
            <a:avLst/>
          </a:prstGeom>
        </p:spPr>
      </p:pic>
      <p:sp>
        <p:nvSpPr>
          <p:cNvPr id="3" name="Datumsplatzhalter 2">
            <a:extLst>
              <a:ext uri="{FF2B5EF4-FFF2-40B4-BE49-F238E27FC236}">
                <a16:creationId xmlns:a16="http://schemas.microsoft.com/office/drawing/2014/main" id="{367B4E59-7712-4275-859A-D01AAC44D840}"/>
              </a:ext>
            </a:extLst>
          </p:cNvPr>
          <p:cNvSpPr>
            <a:spLocks noGrp="1"/>
          </p:cNvSpPr>
          <p:nvPr>
            <p:ph type="dt" sz="half" idx="10"/>
          </p:nvPr>
        </p:nvSpPr>
        <p:spPr/>
        <p:txBody>
          <a:bodyPr/>
          <a:lstStyle/>
          <a:p>
            <a:fld id="{651B85B5-C028-4797-999F-2256A4317902}" type="datetime1">
              <a:rPr lang="de-DE" smtClean="0"/>
              <a:t>06.05.2020</a:t>
            </a:fld>
            <a:endParaRPr lang="en-GB"/>
          </a:p>
        </p:txBody>
      </p:sp>
      <p:sp>
        <p:nvSpPr>
          <p:cNvPr id="4" name="Fußzeilenplatzhalter 3">
            <a:extLst>
              <a:ext uri="{FF2B5EF4-FFF2-40B4-BE49-F238E27FC236}">
                <a16:creationId xmlns:a16="http://schemas.microsoft.com/office/drawing/2014/main" id="{6EB18413-0D77-4B98-9F78-5E22CA9DFF9A}"/>
              </a:ext>
            </a:extLst>
          </p:cNvPr>
          <p:cNvSpPr>
            <a:spLocks noGrp="1"/>
          </p:cNvSpPr>
          <p:nvPr>
            <p:ph type="ftr" sz="quarter" idx="11"/>
          </p:nvPr>
        </p:nvSpPr>
        <p:spPr/>
        <p:txBody>
          <a:bodyPr/>
          <a:lstStyle/>
          <a:p>
            <a:r>
              <a:rPr lang="en-GB"/>
              <a:t>Document Stores - Victor Wolf</a:t>
            </a:r>
          </a:p>
        </p:txBody>
      </p:sp>
      <p:sp>
        <p:nvSpPr>
          <p:cNvPr id="5" name="Foliennummernplatzhalter 4">
            <a:extLst>
              <a:ext uri="{FF2B5EF4-FFF2-40B4-BE49-F238E27FC236}">
                <a16:creationId xmlns:a16="http://schemas.microsoft.com/office/drawing/2014/main" id="{B842559F-D726-4BF9-8DEB-3A6E18CFDFF5}"/>
              </a:ext>
            </a:extLst>
          </p:cNvPr>
          <p:cNvSpPr>
            <a:spLocks noGrp="1"/>
          </p:cNvSpPr>
          <p:nvPr>
            <p:ph type="sldNum" sz="quarter" idx="12"/>
          </p:nvPr>
        </p:nvSpPr>
        <p:spPr/>
        <p:txBody>
          <a:bodyPr/>
          <a:lstStyle/>
          <a:p>
            <a:fld id="{83E1CBDC-688B-449B-A4B9-E4A634A960D0}" type="slidenum">
              <a:rPr lang="en-GB" smtClean="0"/>
              <a:t>22</a:t>
            </a:fld>
            <a:endParaRPr lang="en-GB"/>
          </a:p>
        </p:txBody>
      </p:sp>
      <p:sp>
        <p:nvSpPr>
          <p:cNvPr id="6" name="Titel 5">
            <a:extLst>
              <a:ext uri="{FF2B5EF4-FFF2-40B4-BE49-F238E27FC236}">
                <a16:creationId xmlns:a16="http://schemas.microsoft.com/office/drawing/2014/main" id="{8131C5DC-EFFA-4568-93D5-09BB99066626}"/>
              </a:ext>
            </a:extLst>
          </p:cNvPr>
          <p:cNvSpPr>
            <a:spLocks noGrp="1"/>
          </p:cNvSpPr>
          <p:nvPr>
            <p:ph type="title"/>
          </p:nvPr>
        </p:nvSpPr>
        <p:spPr/>
        <p:txBody>
          <a:bodyPr/>
          <a:lstStyle/>
          <a:p>
            <a:r>
              <a:rPr lang="de-DE" dirty="0"/>
              <a:t>Replikation</a:t>
            </a:r>
          </a:p>
        </p:txBody>
      </p:sp>
    </p:spTree>
    <p:extLst>
      <p:ext uri="{BB962C8B-B14F-4D97-AF65-F5344CB8AC3E}">
        <p14:creationId xmlns:p14="http://schemas.microsoft.com/office/powerpoint/2010/main" val="18994356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nhaltsplatzhalter 6">
            <a:extLst>
              <a:ext uri="{FF2B5EF4-FFF2-40B4-BE49-F238E27FC236}">
                <a16:creationId xmlns:a16="http://schemas.microsoft.com/office/drawing/2014/main" id="{4A36D0A7-96B9-462F-93E1-4137E34795F2}"/>
              </a:ext>
            </a:extLst>
          </p:cNvPr>
          <p:cNvPicPr>
            <a:picLocks noGrp="1" noChangeAspect="1"/>
          </p:cNvPicPr>
          <p:nvPr>
            <p:ph idx="1"/>
          </p:nvPr>
        </p:nvPicPr>
        <p:blipFill>
          <a:blip r:embed="rId3"/>
          <a:stretch>
            <a:fillRect/>
          </a:stretch>
        </p:blipFill>
        <p:spPr>
          <a:xfrm>
            <a:off x="2438156" y="2160588"/>
            <a:ext cx="5075725" cy="3881437"/>
          </a:xfrm>
          <a:prstGeom prst="rect">
            <a:avLst/>
          </a:prstGeom>
        </p:spPr>
      </p:pic>
      <p:sp>
        <p:nvSpPr>
          <p:cNvPr id="3" name="Datumsplatzhalter 2">
            <a:extLst>
              <a:ext uri="{FF2B5EF4-FFF2-40B4-BE49-F238E27FC236}">
                <a16:creationId xmlns:a16="http://schemas.microsoft.com/office/drawing/2014/main" id="{CAEF8FBB-2BEB-454E-98F2-66B836B2CB5E}"/>
              </a:ext>
            </a:extLst>
          </p:cNvPr>
          <p:cNvSpPr>
            <a:spLocks noGrp="1"/>
          </p:cNvSpPr>
          <p:nvPr>
            <p:ph type="dt" sz="half" idx="10"/>
          </p:nvPr>
        </p:nvSpPr>
        <p:spPr/>
        <p:txBody>
          <a:bodyPr/>
          <a:lstStyle/>
          <a:p>
            <a:fld id="{651B85B5-C028-4797-999F-2256A4317902}" type="datetime1">
              <a:rPr lang="de-DE" smtClean="0"/>
              <a:t>06.05.2020</a:t>
            </a:fld>
            <a:endParaRPr lang="en-GB"/>
          </a:p>
        </p:txBody>
      </p:sp>
      <p:sp>
        <p:nvSpPr>
          <p:cNvPr id="4" name="Fußzeilenplatzhalter 3">
            <a:extLst>
              <a:ext uri="{FF2B5EF4-FFF2-40B4-BE49-F238E27FC236}">
                <a16:creationId xmlns:a16="http://schemas.microsoft.com/office/drawing/2014/main" id="{7CA0A1FC-285E-4131-89F1-11502B3130AC}"/>
              </a:ext>
            </a:extLst>
          </p:cNvPr>
          <p:cNvSpPr>
            <a:spLocks noGrp="1"/>
          </p:cNvSpPr>
          <p:nvPr>
            <p:ph type="ftr" sz="quarter" idx="11"/>
          </p:nvPr>
        </p:nvSpPr>
        <p:spPr/>
        <p:txBody>
          <a:bodyPr/>
          <a:lstStyle/>
          <a:p>
            <a:r>
              <a:rPr lang="en-GB"/>
              <a:t>Document Stores - Victor Wolf</a:t>
            </a:r>
          </a:p>
        </p:txBody>
      </p:sp>
      <p:sp>
        <p:nvSpPr>
          <p:cNvPr id="5" name="Foliennummernplatzhalter 4">
            <a:extLst>
              <a:ext uri="{FF2B5EF4-FFF2-40B4-BE49-F238E27FC236}">
                <a16:creationId xmlns:a16="http://schemas.microsoft.com/office/drawing/2014/main" id="{26CB881C-462D-4905-AC67-E251C32A4234}"/>
              </a:ext>
            </a:extLst>
          </p:cNvPr>
          <p:cNvSpPr>
            <a:spLocks noGrp="1"/>
          </p:cNvSpPr>
          <p:nvPr>
            <p:ph type="sldNum" sz="quarter" idx="12"/>
          </p:nvPr>
        </p:nvSpPr>
        <p:spPr/>
        <p:txBody>
          <a:bodyPr/>
          <a:lstStyle/>
          <a:p>
            <a:fld id="{83E1CBDC-688B-449B-A4B9-E4A634A960D0}" type="slidenum">
              <a:rPr lang="en-GB" smtClean="0"/>
              <a:t>23</a:t>
            </a:fld>
            <a:endParaRPr lang="en-GB"/>
          </a:p>
        </p:txBody>
      </p:sp>
      <p:sp>
        <p:nvSpPr>
          <p:cNvPr id="6" name="Titel 5">
            <a:extLst>
              <a:ext uri="{FF2B5EF4-FFF2-40B4-BE49-F238E27FC236}">
                <a16:creationId xmlns:a16="http://schemas.microsoft.com/office/drawing/2014/main" id="{72DE12FC-8E70-4536-A017-ED8E94354C79}"/>
              </a:ext>
            </a:extLst>
          </p:cNvPr>
          <p:cNvSpPr>
            <a:spLocks noGrp="1"/>
          </p:cNvSpPr>
          <p:nvPr>
            <p:ph type="title"/>
          </p:nvPr>
        </p:nvSpPr>
        <p:spPr/>
        <p:txBody>
          <a:bodyPr/>
          <a:lstStyle/>
          <a:p>
            <a:r>
              <a:rPr lang="de-DE" dirty="0"/>
              <a:t>Replikation</a:t>
            </a:r>
          </a:p>
        </p:txBody>
      </p:sp>
    </p:spTree>
    <p:extLst>
      <p:ext uri="{BB962C8B-B14F-4D97-AF65-F5344CB8AC3E}">
        <p14:creationId xmlns:p14="http://schemas.microsoft.com/office/powerpoint/2010/main" val="36793226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351207B-0E65-46AF-923C-00A787E35E39}"/>
              </a:ext>
            </a:extLst>
          </p:cNvPr>
          <p:cNvSpPr>
            <a:spLocks noGrp="1"/>
          </p:cNvSpPr>
          <p:nvPr>
            <p:ph type="title"/>
          </p:nvPr>
        </p:nvSpPr>
        <p:spPr/>
        <p:txBody>
          <a:bodyPr/>
          <a:lstStyle/>
          <a:p>
            <a:r>
              <a:rPr lang="de-DE" dirty="0"/>
              <a:t>Unterschiede</a:t>
            </a:r>
            <a:endParaRPr lang="en-GB" dirty="0"/>
          </a:p>
        </p:txBody>
      </p:sp>
      <p:sp>
        <p:nvSpPr>
          <p:cNvPr id="3" name="Textplatzhalter 2">
            <a:extLst>
              <a:ext uri="{FF2B5EF4-FFF2-40B4-BE49-F238E27FC236}">
                <a16:creationId xmlns:a16="http://schemas.microsoft.com/office/drawing/2014/main" id="{DDE3EBD1-4B51-4F99-ABE9-FC2F6E26CDA6}"/>
              </a:ext>
            </a:extLst>
          </p:cNvPr>
          <p:cNvSpPr>
            <a:spLocks noGrp="1"/>
          </p:cNvSpPr>
          <p:nvPr>
            <p:ph type="body" idx="1"/>
          </p:nvPr>
        </p:nvSpPr>
        <p:spPr/>
        <p:txBody>
          <a:bodyPr/>
          <a:lstStyle/>
          <a:p>
            <a:r>
              <a:rPr lang="de-DE" dirty="0"/>
              <a:t>MongoDB</a:t>
            </a:r>
            <a:endParaRPr lang="en-GB" dirty="0"/>
          </a:p>
        </p:txBody>
      </p:sp>
      <p:sp>
        <p:nvSpPr>
          <p:cNvPr id="4" name="Inhaltsplatzhalter 3">
            <a:extLst>
              <a:ext uri="{FF2B5EF4-FFF2-40B4-BE49-F238E27FC236}">
                <a16:creationId xmlns:a16="http://schemas.microsoft.com/office/drawing/2014/main" id="{80E5B40A-02BB-4348-9257-ED05D2BA865D}"/>
              </a:ext>
            </a:extLst>
          </p:cNvPr>
          <p:cNvSpPr>
            <a:spLocks noGrp="1"/>
          </p:cNvSpPr>
          <p:nvPr>
            <p:ph sz="half" idx="2"/>
          </p:nvPr>
        </p:nvSpPr>
        <p:spPr/>
        <p:txBody>
          <a:bodyPr/>
          <a:lstStyle/>
          <a:p>
            <a:r>
              <a:rPr lang="de-DE" dirty="0"/>
              <a:t>Einfachere </a:t>
            </a:r>
            <a:r>
              <a:rPr lang="de-DE" dirty="0" err="1"/>
              <a:t>Aggregations</a:t>
            </a:r>
            <a:r>
              <a:rPr lang="de-DE" dirty="0"/>
              <a:t> Syntax</a:t>
            </a:r>
          </a:p>
          <a:p>
            <a:r>
              <a:rPr lang="en-GB" dirty="0"/>
              <a:t>MongoDB </a:t>
            </a:r>
            <a:r>
              <a:rPr lang="en-GB" dirty="0" err="1"/>
              <a:t>läuft</a:t>
            </a:r>
            <a:r>
              <a:rPr lang="en-GB" dirty="0"/>
              <a:t> </a:t>
            </a:r>
            <a:r>
              <a:rPr lang="en-GB" dirty="0" err="1"/>
              <a:t>nicht</a:t>
            </a:r>
            <a:r>
              <a:rPr lang="en-GB" dirty="0"/>
              <a:t> auf </a:t>
            </a:r>
            <a:r>
              <a:rPr lang="en-GB" dirty="0" err="1"/>
              <a:t>Mobilgeräten</a:t>
            </a:r>
            <a:endParaRPr lang="en-GB" dirty="0"/>
          </a:p>
          <a:p>
            <a:r>
              <a:rPr lang="en-GB" dirty="0"/>
              <a:t>MongoDB </a:t>
            </a:r>
            <a:r>
              <a:rPr lang="en-GB" dirty="0" err="1"/>
              <a:t>ist</a:t>
            </a:r>
            <a:r>
              <a:rPr lang="en-GB" dirty="0"/>
              <a:t> </a:t>
            </a:r>
            <a:r>
              <a:rPr lang="en-GB" dirty="0" err="1"/>
              <a:t>schneller</a:t>
            </a:r>
            <a:r>
              <a:rPr lang="en-GB" dirty="0"/>
              <a:t> und </a:t>
            </a:r>
            <a:r>
              <a:rPr lang="en-GB" dirty="0" err="1"/>
              <a:t>skaliert</a:t>
            </a:r>
            <a:r>
              <a:rPr lang="en-GB" dirty="0"/>
              <a:t> </a:t>
            </a:r>
            <a:r>
              <a:rPr lang="en-GB" dirty="0" err="1"/>
              <a:t>besser</a:t>
            </a:r>
            <a:endParaRPr lang="de-DE" dirty="0"/>
          </a:p>
        </p:txBody>
      </p:sp>
      <p:sp>
        <p:nvSpPr>
          <p:cNvPr id="5" name="Textplatzhalter 4">
            <a:extLst>
              <a:ext uri="{FF2B5EF4-FFF2-40B4-BE49-F238E27FC236}">
                <a16:creationId xmlns:a16="http://schemas.microsoft.com/office/drawing/2014/main" id="{205C4C62-FC4A-4E56-872F-2D86697E4869}"/>
              </a:ext>
            </a:extLst>
          </p:cNvPr>
          <p:cNvSpPr>
            <a:spLocks noGrp="1"/>
          </p:cNvSpPr>
          <p:nvPr>
            <p:ph type="body" sz="quarter" idx="3"/>
          </p:nvPr>
        </p:nvSpPr>
        <p:spPr/>
        <p:txBody>
          <a:bodyPr/>
          <a:lstStyle/>
          <a:p>
            <a:r>
              <a:rPr lang="de-DE" dirty="0" err="1"/>
              <a:t>CouchDB</a:t>
            </a:r>
            <a:endParaRPr lang="en-GB" dirty="0"/>
          </a:p>
        </p:txBody>
      </p:sp>
      <p:sp>
        <p:nvSpPr>
          <p:cNvPr id="6" name="Inhaltsplatzhalter 5">
            <a:extLst>
              <a:ext uri="{FF2B5EF4-FFF2-40B4-BE49-F238E27FC236}">
                <a16:creationId xmlns:a16="http://schemas.microsoft.com/office/drawing/2014/main" id="{E02E9655-5D97-4676-B041-D88E5B5E2045}"/>
              </a:ext>
            </a:extLst>
          </p:cNvPr>
          <p:cNvSpPr>
            <a:spLocks noGrp="1"/>
          </p:cNvSpPr>
          <p:nvPr>
            <p:ph sz="quarter" idx="4"/>
          </p:nvPr>
        </p:nvSpPr>
        <p:spPr/>
        <p:txBody>
          <a:bodyPr/>
          <a:lstStyle/>
          <a:p>
            <a:r>
              <a:rPr lang="de-DE" dirty="0"/>
              <a:t>Nur durch MapReduce Funktionen </a:t>
            </a:r>
            <a:r>
              <a:rPr lang="de-DE" dirty="0" err="1"/>
              <a:t>aggregierbar</a:t>
            </a:r>
            <a:endParaRPr lang="de-DE" dirty="0"/>
          </a:p>
          <a:p>
            <a:r>
              <a:rPr lang="de-DE" dirty="0" err="1"/>
              <a:t>CouchDB</a:t>
            </a:r>
            <a:r>
              <a:rPr lang="de-DE" dirty="0"/>
              <a:t> läuft auf Android und IOS</a:t>
            </a:r>
            <a:endParaRPr lang="en-GB" dirty="0"/>
          </a:p>
        </p:txBody>
      </p:sp>
      <p:sp>
        <p:nvSpPr>
          <p:cNvPr id="7" name="Datumsplatzhalter 6">
            <a:extLst>
              <a:ext uri="{FF2B5EF4-FFF2-40B4-BE49-F238E27FC236}">
                <a16:creationId xmlns:a16="http://schemas.microsoft.com/office/drawing/2014/main" id="{D3F14955-BF76-431F-A62F-A58128F858E6}"/>
              </a:ext>
            </a:extLst>
          </p:cNvPr>
          <p:cNvSpPr>
            <a:spLocks noGrp="1"/>
          </p:cNvSpPr>
          <p:nvPr>
            <p:ph type="dt" sz="half" idx="10"/>
          </p:nvPr>
        </p:nvSpPr>
        <p:spPr/>
        <p:txBody>
          <a:bodyPr/>
          <a:lstStyle/>
          <a:p>
            <a:fld id="{BC0B7164-A2FC-4F89-B7FA-8BEFFB794747}" type="datetime1">
              <a:rPr lang="de-DE" smtClean="0"/>
              <a:t>06.05.2020</a:t>
            </a:fld>
            <a:endParaRPr lang="en-GB"/>
          </a:p>
        </p:txBody>
      </p:sp>
      <p:sp>
        <p:nvSpPr>
          <p:cNvPr id="8" name="Fußzeilenplatzhalter 7">
            <a:extLst>
              <a:ext uri="{FF2B5EF4-FFF2-40B4-BE49-F238E27FC236}">
                <a16:creationId xmlns:a16="http://schemas.microsoft.com/office/drawing/2014/main" id="{69B3921B-C3E2-461D-ACC5-FA4BD6BDA917}"/>
              </a:ext>
            </a:extLst>
          </p:cNvPr>
          <p:cNvSpPr>
            <a:spLocks noGrp="1"/>
          </p:cNvSpPr>
          <p:nvPr>
            <p:ph type="ftr" sz="quarter" idx="11"/>
          </p:nvPr>
        </p:nvSpPr>
        <p:spPr/>
        <p:txBody>
          <a:bodyPr/>
          <a:lstStyle/>
          <a:p>
            <a:r>
              <a:rPr lang="en-GB"/>
              <a:t>Document Stores - Victor Wolf</a:t>
            </a:r>
          </a:p>
        </p:txBody>
      </p:sp>
      <p:sp>
        <p:nvSpPr>
          <p:cNvPr id="9" name="Foliennummernplatzhalter 8">
            <a:extLst>
              <a:ext uri="{FF2B5EF4-FFF2-40B4-BE49-F238E27FC236}">
                <a16:creationId xmlns:a16="http://schemas.microsoft.com/office/drawing/2014/main" id="{A32D2C6A-9832-455B-8290-FC6299E744A0}"/>
              </a:ext>
            </a:extLst>
          </p:cNvPr>
          <p:cNvSpPr>
            <a:spLocks noGrp="1"/>
          </p:cNvSpPr>
          <p:nvPr>
            <p:ph type="sldNum" sz="quarter" idx="12"/>
          </p:nvPr>
        </p:nvSpPr>
        <p:spPr/>
        <p:txBody>
          <a:bodyPr/>
          <a:lstStyle/>
          <a:p>
            <a:fld id="{83E1CBDC-688B-449B-A4B9-E4A634A960D0}" type="slidenum">
              <a:rPr lang="en-GB" smtClean="0"/>
              <a:t>24</a:t>
            </a:fld>
            <a:endParaRPr lang="en-GB"/>
          </a:p>
        </p:txBody>
      </p:sp>
    </p:spTree>
    <p:extLst>
      <p:ext uri="{BB962C8B-B14F-4D97-AF65-F5344CB8AC3E}">
        <p14:creationId xmlns:p14="http://schemas.microsoft.com/office/powerpoint/2010/main" val="31570096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fade">
                                      <p:cBhvr>
                                        <p:cTn id="12" dur="500"/>
                                        <p:tgtEl>
                                          <p:spTgt spid="6">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animEffect transition="in" filter="fade">
                                      <p:cBhvr>
                                        <p:cTn id="17" dur="500"/>
                                        <p:tgtEl>
                                          <p:spTgt spid="4">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xEl>
                                              <p:pRg st="1" end="1"/>
                                            </p:txEl>
                                          </p:spTgt>
                                        </p:tgtEl>
                                        <p:attrNameLst>
                                          <p:attrName>style.visibility</p:attrName>
                                        </p:attrNameLst>
                                      </p:cBhvr>
                                      <p:to>
                                        <p:strVal val="visible"/>
                                      </p:to>
                                    </p:set>
                                    <p:animEffect transition="in" filter="fade">
                                      <p:cBhvr>
                                        <p:cTn id="22" dur="500"/>
                                        <p:tgtEl>
                                          <p:spTgt spid="6">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2" end="2"/>
                                            </p:txEl>
                                          </p:spTgt>
                                        </p:tgtEl>
                                        <p:attrNameLst>
                                          <p:attrName>style.visibility</p:attrName>
                                        </p:attrNameLst>
                                      </p:cBhvr>
                                      <p:to>
                                        <p:strVal val="visible"/>
                                      </p:to>
                                    </p:set>
                                    <p:animEffect transition="in" filter="fade">
                                      <p:cBhvr>
                                        <p:cTn id="27"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ED1C5CC-8793-4A1A-9CA6-AD323DE5A52E}"/>
              </a:ext>
            </a:extLst>
          </p:cNvPr>
          <p:cNvSpPr>
            <a:spLocks noGrp="1"/>
          </p:cNvSpPr>
          <p:nvPr>
            <p:ph type="title"/>
          </p:nvPr>
        </p:nvSpPr>
        <p:spPr/>
        <p:txBody>
          <a:bodyPr/>
          <a:lstStyle/>
          <a:p>
            <a:r>
              <a:rPr lang="de-DE" dirty="0"/>
              <a:t>Unterschiede</a:t>
            </a:r>
            <a:endParaRPr lang="en-GB" dirty="0"/>
          </a:p>
        </p:txBody>
      </p:sp>
      <p:sp>
        <p:nvSpPr>
          <p:cNvPr id="3" name="Textplatzhalter 2">
            <a:extLst>
              <a:ext uri="{FF2B5EF4-FFF2-40B4-BE49-F238E27FC236}">
                <a16:creationId xmlns:a16="http://schemas.microsoft.com/office/drawing/2014/main" id="{6B9709AE-D1B6-4AD4-8746-204CDB75BEE9}"/>
              </a:ext>
            </a:extLst>
          </p:cNvPr>
          <p:cNvSpPr>
            <a:spLocks noGrp="1"/>
          </p:cNvSpPr>
          <p:nvPr>
            <p:ph type="body" idx="1"/>
          </p:nvPr>
        </p:nvSpPr>
        <p:spPr/>
        <p:txBody>
          <a:bodyPr/>
          <a:lstStyle/>
          <a:p>
            <a:r>
              <a:rPr lang="de-DE" dirty="0"/>
              <a:t>MongoDB</a:t>
            </a:r>
            <a:endParaRPr lang="en-GB" dirty="0"/>
          </a:p>
        </p:txBody>
      </p:sp>
      <p:sp>
        <p:nvSpPr>
          <p:cNvPr id="4" name="Inhaltsplatzhalter 3">
            <a:extLst>
              <a:ext uri="{FF2B5EF4-FFF2-40B4-BE49-F238E27FC236}">
                <a16:creationId xmlns:a16="http://schemas.microsoft.com/office/drawing/2014/main" id="{EFA40626-B9FA-4BCD-A803-0907579370C9}"/>
              </a:ext>
            </a:extLst>
          </p:cNvPr>
          <p:cNvSpPr>
            <a:spLocks noGrp="1"/>
          </p:cNvSpPr>
          <p:nvPr>
            <p:ph sz="half" idx="2"/>
          </p:nvPr>
        </p:nvSpPr>
        <p:spPr/>
        <p:txBody>
          <a:bodyPr/>
          <a:lstStyle/>
          <a:p>
            <a:r>
              <a:rPr lang="de-DE" dirty="0"/>
              <a:t>Nur </a:t>
            </a:r>
            <a:r>
              <a:rPr lang="de-DE" dirty="0" err="1"/>
              <a:t>Documents</a:t>
            </a:r>
            <a:endParaRPr lang="de-DE" dirty="0"/>
          </a:p>
          <a:p>
            <a:r>
              <a:rPr lang="de-DE" dirty="0"/>
              <a:t>Kein SQL</a:t>
            </a:r>
          </a:p>
          <a:p>
            <a:r>
              <a:rPr lang="de-DE" dirty="0"/>
              <a:t>Proprietäres Protokoll basierend auf JSON</a:t>
            </a:r>
          </a:p>
          <a:p>
            <a:r>
              <a:rPr lang="de-DE" dirty="0"/>
              <a:t>Master-Slave Replikation</a:t>
            </a:r>
            <a:endParaRPr lang="en-GB" dirty="0"/>
          </a:p>
        </p:txBody>
      </p:sp>
      <p:sp>
        <p:nvSpPr>
          <p:cNvPr id="5" name="Textplatzhalter 4">
            <a:extLst>
              <a:ext uri="{FF2B5EF4-FFF2-40B4-BE49-F238E27FC236}">
                <a16:creationId xmlns:a16="http://schemas.microsoft.com/office/drawing/2014/main" id="{1D0D0BFA-55F6-4509-8EB6-A909D65BC02E}"/>
              </a:ext>
            </a:extLst>
          </p:cNvPr>
          <p:cNvSpPr>
            <a:spLocks noGrp="1"/>
          </p:cNvSpPr>
          <p:nvPr>
            <p:ph type="body" sz="quarter" idx="3"/>
          </p:nvPr>
        </p:nvSpPr>
        <p:spPr/>
        <p:txBody>
          <a:bodyPr/>
          <a:lstStyle/>
          <a:p>
            <a:r>
              <a:rPr lang="de-DE" dirty="0"/>
              <a:t>Couchbase</a:t>
            </a:r>
            <a:endParaRPr lang="en-GB" dirty="0"/>
          </a:p>
        </p:txBody>
      </p:sp>
      <p:sp>
        <p:nvSpPr>
          <p:cNvPr id="6" name="Inhaltsplatzhalter 5">
            <a:extLst>
              <a:ext uri="{FF2B5EF4-FFF2-40B4-BE49-F238E27FC236}">
                <a16:creationId xmlns:a16="http://schemas.microsoft.com/office/drawing/2014/main" id="{D392F6A6-10DB-44A2-B732-B1ACBFD1AF5D}"/>
              </a:ext>
            </a:extLst>
          </p:cNvPr>
          <p:cNvSpPr>
            <a:spLocks noGrp="1"/>
          </p:cNvSpPr>
          <p:nvPr>
            <p:ph sz="quarter" idx="4"/>
          </p:nvPr>
        </p:nvSpPr>
        <p:spPr/>
        <p:txBody>
          <a:bodyPr/>
          <a:lstStyle/>
          <a:p>
            <a:r>
              <a:rPr lang="en-GB" dirty="0"/>
              <a:t>Document und Key Value Store</a:t>
            </a:r>
          </a:p>
          <a:p>
            <a:r>
              <a:rPr lang="en-GB" dirty="0"/>
              <a:t>N1QL</a:t>
            </a:r>
          </a:p>
          <a:p>
            <a:r>
              <a:rPr lang="en-GB" dirty="0"/>
              <a:t>Native language bindings for CRUD</a:t>
            </a:r>
          </a:p>
          <a:p>
            <a:r>
              <a:rPr lang="en-GB" dirty="0"/>
              <a:t>Master-Master </a:t>
            </a:r>
            <a:r>
              <a:rPr lang="en-GB" dirty="0" err="1"/>
              <a:t>Replikation</a:t>
            </a:r>
            <a:r>
              <a:rPr lang="en-GB" dirty="0"/>
              <a:t> und Master-Slave </a:t>
            </a:r>
            <a:r>
              <a:rPr lang="en-GB" dirty="0" err="1"/>
              <a:t>Replikation</a:t>
            </a:r>
            <a:endParaRPr lang="en-GB" dirty="0"/>
          </a:p>
        </p:txBody>
      </p:sp>
      <p:sp>
        <p:nvSpPr>
          <p:cNvPr id="7" name="Datumsplatzhalter 6">
            <a:extLst>
              <a:ext uri="{FF2B5EF4-FFF2-40B4-BE49-F238E27FC236}">
                <a16:creationId xmlns:a16="http://schemas.microsoft.com/office/drawing/2014/main" id="{80388B96-E9E2-4279-992F-830126A8F350}"/>
              </a:ext>
            </a:extLst>
          </p:cNvPr>
          <p:cNvSpPr>
            <a:spLocks noGrp="1"/>
          </p:cNvSpPr>
          <p:nvPr>
            <p:ph type="dt" sz="half" idx="10"/>
          </p:nvPr>
        </p:nvSpPr>
        <p:spPr/>
        <p:txBody>
          <a:bodyPr/>
          <a:lstStyle/>
          <a:p>
            <a:fld id="{BC0B7164-A2FC-4F89-B7FA-8BEFFB794747}" type="datetime1">
              <a:rPr lang="de-DE" smtClean="0"/>
              <a:t>06.05.2020</a:t>
            </a:fld>
            <a:endParaRPr lang="en-GB"/>
          </a:p>
        </p:txBody>
      </p:sp>
      <p:sp>
        <p:nvSpPr>
          <p:cNvPr id="8" name="Fußzeilenplatzhalter 7">
            <a:extLst>
              <a:ext uri="{FF2B5EF4-FFF2-40B4-BE49-F238E27FC236}">
                <a16:creationId xmlns:a16="http://schemas.microsoft.com/office/drawing/2014/main" id="{3DE6D991-B281-4098-ACB4-C620956DFE8E}"/>
              </a:ext>
            </a:extLst>
          </p:cNvPr>
          <p:cNvSpPr>
            <a:spLocks noGrp="1"/>
          </p:cNvSpPr>
          <p:nvPr>
            <p:ph type="ftr" sz="quarter" idx="11"/>
          </p:nvPr>
        </p:nvSpPr>
        <p:spPr/>
        <p:txBody>
          <a:bodyPr/>
          <a:lstStyle/>
          <a:p>
            <a:r>
              <a:rPr lang="en-GB"/>
              <a:t>Document Stores - Victor Wolf</a:t>
            </a:r>
          </a:p>
        </p:txBody>
      </p:sp>
      <p:sp>
        <p:nvSpPr>
          <p:cNvPr id="9" name="Foliennummernplatzhalter 8">
            <a:extLst>
              <a:ext uri="{FF2B5EF4-FFF2-40B4-BE49-F238E27FC236}">
                <a16:creationId xmlns:a16="http://schemas.microsoft.com/office/drawing/2014/main" id="{CF221355-F8B1-4B3D-8E5F-FD89164A1D59}"/>
              </a:ext>
            </a:extLst>
          </p:cNvPr>
          <p:cNvSpPr>
            <a:spLocks noGrp="1"/>
          </p:cNvSpPr>
          <p:nvPr>
            <p:ph type="sldNum" sz="quarter" idx="12"/>
          </p:nvPr>
        </p:nvSpPr>
        <p:spPr/>
        <p:txBody>
          <a:bodyPr/>
          <a:lstStyle/>
          <a:p>
            <a:fld id="{83E1CBDC-688B-449B-A4B9-E4A634A960D0}" type="slidenum">
              <a:rPr lang="en-GB" smtClean="0"/>
              <a:t>25</a:t>
            </a:fld>
            <a:endParaRPr lang="en-GB"/>
          </a:p>
        </p:txBody>
      </p:sp>
    </p:spTree>
    <p:extLst>
      <p:ext uri="{BB962C8B-B14F-4D97-AF65-F5344CB8AC3E}">
        <p14:creationId xmlns:p14="http://schemas.microsoft.com/office/powerpoint/2010/main" val="3410616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fade">
                                      <p:cBhvr>
                                        <p:cTn id="12" dur="500"/>
                                        <p:tgtEl>
                                          <p:spTgt spid="6">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animEffect transition="in" filter="fade">
                                      <p:cBhvr>
                                        <p:cTn id="17" dur="500"/>
                                        <p:tgtEl>
                                          <p:spTgt spid="4">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xEl>
                                              <p:pRg st="1" end="1"/>
                                            </p:txEl>
                                          </p:spTgt>
                                        </p:tgtEl>
                                        <p:attrNameLst>
                                          <p:attrName>style.visibility</p:attrName>
                                        </p:attrNameLst>
                                      </p:cBhvr>
                                      <p:to>
                                        <p:strVal val="visible"/>
                                      </p:to>
                                    </p:set>
                                    <p:animEffect transition="in" filter="fade">
                                      <p:cBhvr>
                                        <p:cTn id="22" dur="500"/>
                                        <p:tgtEl>
                                          <p:spTgt spid="6">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2" end="2"/>
                                            </p:txEl>
                                          </p:spTgt>
                                        </p:tgtEl>
                                        <p:attrNameLst>
                                          <p:attrName>style.visibility</p:attrName>
                                        </p:attrNameLst>
                                      </p:cBhvr>
                                      <p:to>
                                        <p:strVal val="visible"/>
                                      </p:to>
                                    </p:set>
                                    <p:animEffect transition="in" filter="fade">
                                      <p:cBhvr>
                                        <p:cTn id="27" dur="500"/>
                                        <p:tgtEl>
                                          <p:spTgt spid="4">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6">
                                            <p:txEl>
                                              <p:pRg st="2" end="2"/>
                                            </p:txEl>
                                          </p:spTgt>
                                        </p:tgtEl>
                                        <p:attrNameLst>
                                          <p:attrName>style.visibility</p:attrName>
                                        </p:attrNameLst>
                                      </p:cBhvr>
                                      <p:to>
                                        <p:strVal val="visible"/>
                                      </p:to>
                                    </p:set>
                                    <p:animEffect transition="in" filter="fade">
                                      <p:cBhvr>
                                        <p:cTn id="32" dur="500"/>
                                        <p:tgtEl>
                                          <p:spTgt spid="6">
                                            <p:txEl>
                                              <p:pRg st="2" end="2"/>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
                                            <p:txEl>
                                              <p:pRg st="3" end="3"/>
                                            </p:txEl>
                                          </p:spTgt>
                                        </p:tgtEl>
                                        <p:attrNameLst>
                                          <p:attrName>style.visibility</p:attrName>
                                        </p:attrNameLst>
                                      </p:cBhvr>
                                      <p:to>
                                        <p:strVal val="visible"/>
                                      </p:to>
                                    </p:set>
                                    <p:animEffect transition="in" filter="fade">
                                      <p:cBhvr>
                                        <p:cTn id="37" dur="500"/>
                                        <p:tgtEl>
                                          <p:spTgt spid="4">
                                            <p:txEl>
                                              <p:pRg st="3" end="3"/>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6">
                                            <p:txEl>
                                              <p:pRg st="3" end="3"/>
                                            </p:txEl>
                                          </p:spTgt>
                                        </p:tgtEl>
                                        <p:attrNameLst>
                                          <p:attrName>style.visibility</p:attrName>
                                        </p:attrNameLst>
                                      </p:cBhvr>
                                      <p:to>
                                        <p:strVal val="visible"/>
                                      </p:to>
                                    </p:set>
                                    <p:animEffect transition="in" filter="fade">
                                      <p:cBhvr>
                                        <p:cTn id="42" dur="500"/>
                                        <p:tgtEl>
                                          <p:spTgt spid="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BEF6D9F-CA01-4A8A-8845-33D173B71538}"/>
              </a:ext>
            </a:extLst>
          </p:cNvPr>
          <p:cNvSpPr>
            <a:spLocks noGrp="1"/>
          </p:cNvSpPr>
          <p:nvPr>
            <p:ph type="title"/>
          </p:nvPr>
        </p:nvSpPr>
        <p:spPr/>
        <p:txBody>
          <a:bodyPr/>
          <a:lstStyle/>
          <a:p>
            <a:r>
              <a:rPr lang="de-DE" dirty="0"/>
              <a:t>Unterschiede</a:t>
            </a:r>
            <a:endParaRPr lang="en-GB" dirty="0"/>
          </a:p>
        </p:txBody>
      </p:sp>
      <p:sp>
        <p:nvSpPr>
          <p:cNvPr id="3" name="Textplatzhalter 2">
            <a:extLst>
              <a:ext uri="{FF2B5EF4-FFF2-40B4-BE49-F238E27FC236}">
                <a16:creationId xmlns:a16="http://schemas.microsoft.com/office/drawing/2014/main" id="{7368B5A2-E84F-45C2-ACC8-086EC44D7177}"/>
              </a:ext>
            </a:extLst>
          </p:cNvPr>
          <p:cNvSpPr>
            <a:spLocks noGrp="1"/>
          </p:cNvSpPr>
          <p:nvPr>
            <p:ph type="body" idx="1"/>
          </p:nvPr>
        </p:nvSpPr>
        <p:spPr/>
        <p:txBody>
          <a:bodyPr/>
          <a:lstStyle/>
          <a:p>
            <a:r>
              <a:rPr lang="de-DE" dirty="0"/>
              <a:t>MongoDB</a:t>
            </a:r>
            <a:endParaRPr lang="en-GB" dirty="0"/>
          </a:p>
        </p:txBody>
      </p:sp>
      <p:sp>
        <p:nvSpPr>
          <p:cNvPr id="4" name="Inhaltsplatzhalter 3">
            <a:extLst>
              <a:ext uri="{FF2B5EF4-FFF2-40B4-BE49-F238E27FC236}">
                <a16:creationId xmlns:a16="http://schemas.microsoft.com/office/drawing/2014/main" id="{EFCE6581-DF5A-4A6C-8D8F-503C60295ED8}"/>
              </a:ext>
            </a:extLst>
          </p:cNvPr>
          <p:cNvSpPr>
            <a:spLocks noGrp="1"/>
          </p:cNvSpPr>
          <p:nvPr>
            <p:ph sz="half" idx="2"/>
          </p:nvPr>
        </p:nvSpPr>
        <p:spPr/>
        <p:txBody>
          <a:bodyPr/>
          <a:lstStyle/>
          <a:p>
            <a:r>
              <a:rPr lang="de-DE" dirty="0"/>
              <a:t>Besser skalierbar</a:t>
            </a:r>
          </a:p>
          <a:p>
            <a:r>
              <a:rPr lang="de-DE" dirty="0"/>
              <a:t>Gesamte Information für ein Dokument muss in diesem Dokument sein.</a:t>
            </a:r>
          </a:p>
          <a:p>
            <a:r>
              <a:rPr lang="de-DE" dirty="0"/>
              <a:t>Schneller aufzusetzen</a:t>
            </a:r>
          </a:p>
          <a:p>
            <a:r>
              <a:rPr lang="de-DE" dirty="0"/>
              <a:t>Eventual </a:t>
            </a:r>
            <a:r>
              <a:rPr lang="de-DE" dirty="0" err="1"/>
              <a:t>Consistent</a:t>
            </a:r>
            <a:endParaRPr lang="de-DE" dirty="0"/>
          </a:p>
          <a:p>
            <a:r>
              <a:rPr lang="de-DE" dirty="0"/>
              <a:t>Atomare Operationen auf einem Dokument</a:t>
            </a:r>
          </a:p>
        </p:txBody>
      </p:sp>
      <p:sp>
        <p:nvSpPr>
          <p:cNvPr id="5" name="Textplatzhalter 4">
            <a:extLst>
              <a:ext uri="{FF2B5EF4-FFF2-40B4-BE49-F238E27FC236}">
                <a16:creationId xmlns:a16="http://schemas.microsoft.com/office/drawing/2014/main" id="{323FBEB7-1A3D-4E83-BB36-254A4F9A5B5F}"/>
              </a:ext>
            </a:extLst>
          </p:cNvPr>
          <p:cNvSpPr>
            <a:spLocks noGrp="1"/>
          </p:cNvSpPr>
          <p:nvPr>
            <p:ph type="body" sz="quarter" idx="3"/>
          </p:nvPr>
        </p:nvSpPr>
        <p:spPr/>
        <p:txBody>
          <a:bodyPr/>
          <a:lstStyle/>
          <a:p>
            <a:r>
              <a:rPr lang="de-DE" dirty="0"/>
              <a:t>RDBMS</a:t>
            </a:r>
            <a:endParaRPr lang="en-GB" dirty="0"/>
          </a:p>
        </p:txBody>
      </p:sp>
      <p:sp>
        <p:nvSpPr>
          <p:cNvPr id="6" name="Inhaltsplatzhalter 5">
            <a:extLst>
              <a:ext uri="{FF2B5EF4-FFF2-40B4-BE49-F238E27FC236}">
                <a16:creationId xmlns:a16="http://schemas.microsoft.com/office/drawing/2014/main" id="{D4FE9E2C-4226-4BCC-B19B-023E2F269010}"/>
              </a:ext>
            </a:extLst>
          </p:cNvPr>
          <p:cNvSpPr>
            <a:spLocks noGrp="1"/>
          </p:cNvSpPr>
          <p:nvPr>
            <p:ph sz="quarter" idx="4"/>
          </p:nvPr>
        </p:nvSpPr>
        <p:spPr/>
        <p:txBody>
          <a:bodyPr/>
          <a:lstStyle/>
          <a:p>
            <a:r>
              <a:rPr lang="de-DE" dirty="0"/>
              <a:t>Schwieriger skalierbar</a:t>
            </a:r>
          </a:p>
          <a:p>
            <a:r>
              <a:rPr lang="de-DE" dirty="0"/>
              <a:t>Daten die logisch zusammengehören können in unterschiedlichen Tabellen liegen.</a:t>
            </a:r>
          </a:p>
          <a:p>
            <a:r>
              <a:rPr lang="de-DE" dirty="0"/>
              <a:t>Langsamer aufzusetzen</a:t>
            </a:r>
          </a:p>
          <a:p>
            <a:r>
              <a:rPr lang="de-DE" dirty="0"/>
              <a:t>Direkt Konsistent</a:t>
            </a:r>
          </a:p>
          <a:p>
            <a:r>
              <a:rPr lang="de-DE" dirty="0"/>
              <a:t>Atomar in einer Operation </a:t>
            </a:r>
          </a:p>
          <a:p>
            <a:endParaRPr lang="de-DE" dirty="0"/>
          </a:p>
        </p:txBody>
      </p:sp>
      <p:sp>
        <p:nvSpPr>
          <p:cNvPr id="7" name="Datumsplatzhalter 6">
            <a:extLst>
              <a:ext uri="{FF2B5EF4-FFF2-40B4-BE49-F238E27FC236}">
                <a16:creationId xmlns:a16="http://schemas.microsoft.com/office/drawing/2014/main" id="{6D341F71-4FD4-48C7-8A99-298D7545D3EC}"/>
              </a:ext>
            </a:extLst>
          </p:cNvPr>
          <p:cNvSpPr>
            <a:spLocks noGrp="1"/>
          </p:cNvSpPr>
          <p:nvPr>
            <p:ph type="dt" sz="half" idx="10"/>
          </p:nvPr>
        </p:nvSpPr>
        <p:spPr/>
        <p:txBody>
          <a:bodyPr/>
          <a:lstStyle/>
          <a:p>
            <a:fld id="{BC0B7164-A2FC-4F89-B7FA-8BEFFB794747}" type="datetime1">
              <a:rPr lang="de-DE" smtClean="0"/>
              <a:t>06.05.2020</a:t>
            </a:fld>
            <a:endParaRPr lang="en-GB"/>
          </a:p>
        </p:txBody>
      </p:sp>
      <p:sp>
        <p:nvSpPr>
          <p:cNvPr id="8" name="Fußzeilenplatzhalter 7">
            <a:extLst>
              <a:ext uri="{FF2B5EF4-FFF2-40B4-BE49-F238E27FC236}">
                <a16:creationId xmlns:a16="http://schemas.microsoft.com/office/drawing/2014/main" id="{2DB1E2DF-DDDA-4098-B489-600589AB0A9F}"/>
              </a:ext>
            </a:extLst>
          </p:cNvPr>
          <p:cNvSpPr>
            <a:spLocks noGrp="1"/>
          </p:cNvSpPr>
          <p:nvPr>
            <p:ph type="ftr" sz="quarter" idx="11"/>
          </p:nvPr>
        </p:nvSpPr>
        <p:spPr/>
        <p:txBody>
          <a:bodyPr/>
          <a:lstStyle/>
          <a:p>
            <a:r>
              <a:rPr lang="en-GB"/>
              <a:t>Document Stores - Victor Wolf</a:t>
            </a:r>
          </a:p>
        </p:txBody>
      </p:sp>
      <p:sp>
        <p:nvSpPr>
          <p:cNvPr id="9" name="Foliennummernplatzhalter 8">
            <a:extLst>
              <a:ext uri="{FF2B5EF4-FFF2-40B4-BE49-F238E27FC236}">
                <a16:creationId xmlns:a16="http://schemas.microsoft.com/office/drawing/2014/main" id="{81AF5044-0B82-4E44-98F4-B384531EB336}"/>
              </a:ext>
            </a:extLst>
          </p:cNvPr>
          <p:cNvSpPr>
            <a:spLocks noGrp="1"/>
          </p:cNvSpPr>
          <p:nvPr>
            <p:ph type="sldNum" sz="quarter" idx="12"/>
          </p:nvPr>
        </p:nvSpPr>
        <p:spPr/>
        <p:txBody>
          <a:bodyPr/>
          <a:lstStyle/>
          <a:p>
            <a:fld id="{83E1CBDC-688B-449B-A4B9-E4A634A960D0}" type="slidenum">
              <a:rPr lang="en-GB" smtClean="0"/>
              <a:t>26</a:t>
            </a:fld>
            <a:endParaRPr lang="en-GB"/>
          </a:p>
        </p:txBody>
      </p:sp>
    </p:spTree>
    <p:extLst>
      <p:ext uri="{BB962C8B-B14F-4D97-AF65-F5344CB8AC3E}">
        <p14:creationId xmlns:p14="http://schemas.microsoft.com/office/powerpoint/2010/main" val="7454246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fade">
                                      <p:cBhvr>
                                        <p:cTn id="12" dur="500"/>
                                        <p:tgtEl>
                                          <p:spTgt spid="6">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animEffect transition="in" filter="fade">
                                      <p:cBhvr>
                                        <p:cTn id="17" dur="500"/>
                                        <p:tgtEl>
                                          <p:spTgt spid="4">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xEl>
                                              <p:pRg st="1" end="1"/>
                                            </p:txEl>
                                          </p:spTgt>
                                        </p:tgtEl>
                                        <p:attrNameLst>
                                          <p:attrName>style.visibility</p:attrName>
                                        </p:attrNameLst>
                                      </p:cBhvr>
                                      <p:to>
                                        <p:strVal val="visible"/>
                                      </p:to>
                                    </p:set>
                                    <p:animEffect transition="in" filter="fade">
                                      <p:cBhvr>
                                        <p:cTn id="22" dur="500"/>
                                        <p:tgtEl>
                                          <p:spTgt spid="6">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2" end="2"/>
                                            </p:txEl>
                                          </p:spTgt>
                                        </p:tgtEl>
                                        <p:attrNameLst>
                                          <p:attrName>style.visibility</p:attrName>
                                        </p:attrNameLst>
                                      </p:cBhvr>
                                      <p:to>
                                        <p:strVal val="visible"/>
                                      </p:to>
                                    </p:set>
                                    <p:animEffect transition="in" filter="fade">
                                      <p:cBhvr>
                                        <p:cTn id="27" dur="500"/>
                                        <p:tgtEl>
                                          <p:spTgt spid="4">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6">
                                            <p:txEl>
                                              <p:pRg st="2" end="2"/>
                                            </p:txEl>
                                          </p:spTgt>
                                        </p:tgtEl>
                                        <p:attrNameLst>
                                          <p:attrName>style.visibility</p:attrName>
                                        </p:attrNameLst>
                                      </p:cBhvr>
                                      <p:to>
                                        <p:strVal val="visible"/>
                                      </p:to>
                                    </p:set>
                                    <p:animEffect transition="in" filter="fade">
                                      <p:cBhvr>
                                        <p:cTn id="32" dur="500"/>
                                        <p:tgtEl>
                                          <p:spTgt spid="6">
                                            <p:txEl>
                                              <p:pRg st="2" end="2"/>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
                                            <p:txEl>
                                              <p:pRg st="3" end="3"/>
                                            </p:txEl>
                                          </p:spTgt>
                                        </p:tgtEl>
                                        <p:attrNameLst>
                                          <p:attrName>style.visibility</p:attrName>
                                        </p:attrNameLst>
                                      </p:cBhvr>
                                      <p:to>
                                        <p:strVal val="visible"/>
                                      </p:to>
                                    </p:set>
                                    <p:animEffect transition="in" filter="fade">
                                      <p:cBhvr>
                                        <p:cTn id="37" dur="500"/>
                                        <p:tgtEl>
                                          <p:spTgt spid="4">
                                            <p:txEl>
                                              <p:pRg st="3" end="3"/>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6">
                                            <p:txEl>
                                              <p:pRg st="3" end="3"/>
                                            </p:txEl>
                                          </p:spTgt>
                                        </p:tgtEl>
                                        <p:attrNameLst>
                                          <p:attrName>style.visibility</p:attrName>
                                        </p:attrNameLst>
                                      </p:cBhvr>
                                      <p:to>
                                        <p:strVal val="visible"/>
                                      </p:to>
                                    </p:set>
                                    <p:animEffect transition="in" filter="fade">
                                      <p:cBhvr>
                                        <p:cTn id="42" dur="500"/>
                                        <p:tgtEl>
                                          <p:spTgt spid="6">
                                            <p:txEl>
                                              <p:pRg st="3" end="3"/>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4">
                                            <p:txEl>
                                              <p:pRg st="4" end="4"/>
                                            </p:txEl>
                                          </p:spTgt>
                                        </p:tgtEl>
                                        <p:attrNameLst>
                                          <p:attrName>style.visibility</p:attrName>
                                        </p:attrNameLst>
                                      </p:cBhvr>
                                      <p:to>
                                        <p:strVal val="visible"/>
                                      </p:to>
                                    </p:set>
                                    <p:animEffect transition="in" filter="fade">
                                      <p:cBhvr>
                                        <p:cTn id="47" dur="500"/>
                                        <p:tgtEl>
                                          <p:spTgt spid="4">
                                            <p:txEl>
                                              <p:pRg st="4" end="4"/>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6">
                                            <p:txEl>
                                              <p:pRg st="4" end="4"/>
                                            </p:txEl>
                                          </p:spTgt>
                                        </p:tgtEl>
                                        <p:attrNameLst>
                                          <p:attrName>style.visibility</p:attrName>
                                        </p:attrNameLst>
                                      </p:cBhvr>
                                      <p:to>
                                        <p:strVal val="visible"/>
                                      </p:to>
                                    </p:set>
                                    <p:animEffect transition="in" filter="fade">
                                      <p:cBhvr>
                                        <p:cTn id="52" dur="5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nhaltsplatzhalter 7">
            <a:extLst>
              <a:ext uri="{FF2B5EF4-FFF2-40B4-BE49-F238E27FC236}">
                <a16:creationId xmlns:a16="http://schemas.microsoft.com/office/drawing/2014/main" id="{DA744565-C3A2-4B1D-ABCF-2112A3AAC6E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262918" y="1930400"/>
            <a:ext cx="5425499" cy="3616999"/>
          </a:xfrm>
        </p:spPr>
      </p:pic>
      <p:sp>
        <p:nvSpPr>
          <p:cNvPr id="3" name="Datumsplatzhalter 2">
            <a:extLst>
              <a:ext uri="{FF2B5EF4-FFF2-40B4-BE49-F238E27FC236}">
                <a16:creationId xmlns:a16="http://schemas.microsoft.com/office/drawing/2014/main" id="{6F49364F-4450-4F1C-90B6-C3411206A85E}"/>
              </a:ext>
            </a:extLst>
          </p:cNvPr>
          <p:cNvSpPr>
            <a:spLocks noGrp="1"/>
          </p:cNvSpPr>
          <p:nvPr>
            <p:ph type="dt" sz="half" idx="10"/>
          </p:nvPr>
        </p:nvSpPr>
        <p:spPr/>
        <p:txBody>
          <a:bodyPr/>
          <a:lstStyle/>
          <a:p>
            <a:fld id="{651B85B5-C028-4797-999F-2256A4317902}" type="datetime1">
              <a:rPr lang="de-DE" smtClean="0"/>
              <a:t>06.05.2020</a:t>
            </a:fld>
            <a:endParaRPr lang="en-GB"/>
          </a:p>
        </p:txBody>
      </p:sp>
      <p:sp>
        <p:nvSpPr>
          <p:cNvPr id="4" name="Fußzeilenplatzhalter 3">
            <a:extLst>
              <a:ext uri="{FF2B5EF4-FFF2-40B4-BE49-F238E27FC236}">
                <a16:creationId xmlns:a16="http://schemas.microsoft.com/office/drawing/2014/main" id="{57BDBBB3-F812-46A1-B530-74EAEFF55012}"/>
              </a:ext>
            </a:extLst>
          </p:cNvPr>
          <p:cNvSpPr>
            <a:spLocks noGrp="1"/>
          </p:cNvSpPr>
          <p:nvPr>
            <p:ph type="ftr" sz="quarter" idx="11"/>
          </p:nvPr>
        </p:nvSpPr>
        <p:spPr/>
        <p:txBody>
          <a:bodyPr/>
          <a:lstStyle/>
          <a:p>
            <a:r>
              <a:rPr lang="en-GB"/>
              <a:t>Document Stores - Victor Wolf</a:t>
            </a:r>
          </a:p>
        </p:txBody>
      </p:sp>
      <p:sp>
        <p:nvSpPr>
          <p:cNvPr id="5" name="Foliennummernplatzhalter 4">
            <a:extLst>
              <a:ext uri="{FF2B5EF4-FFF2-40B4-BE49-F238E27FC236}">
                <a16:creationId xmlns:a16="http://schemas.microsoft.com/office/drawing/2014/main" id="{B3A418F3-7695-4B3F-A3FA-C778EF41B4BD}"/>
              </a:ext>
            </a:extLst>
          </p:cNvPr>
          <p:cNvSpPr>
            <a:spLocks noGrp="1"/>
          </p:cNvSpPr>
          <p:nvPr>
            <p:ph type="sldNum" sz="quarter" idx="12"/>
          </p:nvPr>
        </p:nvSpPr>
        <p:spPr/>
        <p:txBody>
          <a:bodyPr/>
          <a:lstStyle/>
          <a:p>
            <a:fld id="{83E1CBDC-688B-449B-A4B9-E4A634A960D0}" type="slidenum">
              <a:rPr lang="en-GB" smtClean="0"/>
              <a:t>27</a:t>
            </a:fld>
            <a:endParaRPr lang="en-GB"/>
          </a:p>
        </p:txBody>
      </p:sp>
      <p:sp>
        <p:nvSpPr>
          <p:cNvPr id="6" name="Titel 5">
            <a:extLst>
              <a:ext uri="{FF2B5EF4-FFF2-40B4-BE49-F238E27FC236}">
                <a16:creationId xmlns:a16="http://schemas.microsoft.com/office/drawing/2014/main" id="{9896DEA4-764F-4EF3-8496-5FA8ABDFC258}"/>
              </a:ext>
            </a:extLst>
          </p:cNvPr>
          <p:cNvSpPr>
            <a:spLocks noGrp="1"/>
          </p:cNvSpPr>
          <p:nvPr>
            <p:ph type="title"/>
          </p:nvPr>
        </p:nvSpPr>
        <p:spPr/>
        <p:txBody>
          <a:bodyPr/>
          <a:lstStyle/>
          <a:p>
            <a:r>
              <a:rPr lang="de-DE" dirty="0" err="1"/>
              <a:t>Livedemo</a:t>
            </a:r>
            <a:endParaRPr lang="en-GB" dirty="0"/>
          </a:p>
        </p:txBody>
      </p:sp>
    </p:spTree>
    <p:extLst>
      <p:ext uri="{BB962C8B-B14F-4D97-AF65-F5344CB8AC3E}">
        <p14:creationId xmlns:p14="http://schemas.microsoft.com/office/powerpoint/2010/main" val="10228102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56F06961-3B63-4216-9630-17C65A094C3F}"/>
              </a:ext>
            </a:extLst>
          </p:cNvPr>
          <p:cNvSpPr>
            <a:spLocks noGrp="1"/>
          </p:cNvSpPr>
          <p:nvPr>
            <p:ph idx="1"/>
          </p:nvPr>
        </p:nvSpPr>
        <p:spPr/>
        <p:txBody>
          <a:bodyPr/>
          <a:lstStyle/>
          <a:p>
            <a:pPr marL="0" indent="0">
              <a:buNone/>
            </a:pPr>
            <a:r>
              <a:rPr lang="de-DE" dirty="0"/>
              <a:t>Welches Format benutzt MongoDB für seine Dokumente?</a:t>
            </a:r>
          </a:p>
          <a:p>
            <a:pPr marL="0" indent="0">
              <a:buNone/>
            </a:pPr>
            <a:r>
              <a:rPr lang="de-DE" dirty="0"/>
              <a:t>	</a:t>
            </a:r>
            <a:endParaRPr lang="en-GB" dirty="0"/>
          </a:p>
        </p:txBody>
      </p:sp>
      <p:sp>
        <p:nvSpPr>
          <p:cNvPr id="3" name="Datumsplatzhalter 2">
            <a:extLst>
              <a:ext uri="{FF2B5EF4-FFF2-40B4-BE49-F238E27FC236}">
                <a16:creationId xmlns:a16="http://schemas.microsoft.com/office/drawing/2014/main" id="{0360EC26-4A3C-4B8D-9E22-67374B4582D7}"/>
              </a:ext>
            </a:extLst>
          </p:cNvPr>
          <p:cNvSpPr>
            <a:spLocks noGrp="1"/>
          </p:cNvSpPr>
          <p:nvPr>
            <p:ph type="dt" sz="half" idx="10"/>
          </p:nvPr>
        </p:nvSpPr>
        <p:spPr/>
        <p:txBody>
          <a:bodyPr/>
          <a:lstStyle/>
          <a:p>
            <a:fld id="{651B85B5-C028-4797-999F-2256A4317902}" type="datetime1">
              <a:rPr lang="de-DE" smtClean="0"/>
              <a:t>06.05.2020</a:t>
            </a:fld>
            <a:endParaRPr lang="en-GB"/>
          </a:p>
        </p:txBody>
      </p:sp>
      <p:sp>
        <p:nvSpPr>
          <p:cNvPr id="4" name="Fußzeilenplatzhalter 3">
            <a:extLst>
              <a:ext uri="{FF2B5EF4-FFF2-40B4-BE49-F238E27FC236}">
                <a16:creationId xmlns:a16="http://schemas.microsoft.com/office/drawing/2014/main" id="{D4883D0F-FCBD-4CD7-BD94-A258E387A090}"/>
              </a:ext>
            </a:extLst>
          </p:cNvPr>
          <p:cNvSpPr>
            <a:spLocks noGrp="1"/>
          </p:cNvSpPr>
          <p:nvPr>
            <p:ph type="ftr" sz="quarter" idx="11"/>
          </p:nvPr>
        </p:nvSpPr>
        <p:spPr/>
        <p:txBody>
          <a:bodyPr/>
          <a:lstStyle/>
          <a:p>
            <a:r>
              <a:rPr lang="en-GB"/>
              <a:t>Document Stores - Victor Wolf</a:t>
            </a:r>
          </a:p>
        </p:txBody>
      </p:sp>
      <p:sp>
        <p:nvSpPr>
          <p:cNvPr id="5" name="Foliennummernplatzhalter 4">
            <a:extLst>
              <a:ext uri="{FF2B5EF4-FFF2-40B4-BE49-F238E27FC236}">
                <a16:creationId xmlns:a16="http://schemas.microsoft.com/office/drawing/2014/main" id="{2532A627-BE7A-4ED9-BD17-02FE8096390F}"/>
              </a:ext>
            </a:extLst>
          </p:cNvPr>
          <p:cNvSpPr>
            <a:spLocks noGrp="1"/>
          </p:cNvSpPr>
          <p:nvPr>
            <p:ph type="sldNum" sz="quarter" idx="12"/>
          </p:nvPr>
        </p:nvSpPr>
        <p:spPr/>
        <p:txBody>
          <a:bodyPr/>
          <a:lstStyle/>
          <a:p>
            <a:fld id="{83E1CBDC-688B-449B-A4B9-E4A634A960D0}" type="slidenum">
              <a:rPr lang="en-GB" smtClean="0"/>
              <a:t>28</a:t>
            </a:fld>
            <a:endParaRPr lang="en-GB"/>
          </a:p>
        </p:txBody>
      </p:sp>
      <p:sp>
        <p:nvSpPr>
          <p:cNvPr id="6" name="Titel 5">
            <a:extLst>
              <a:ext uri="{FF2B5EF4-FFF2-40B4-BE49-F238E27FC236}">
                <a16:creationId xmlns:a16="http://schemas.microsoft.com/office/drawing/2014/main" id="{5E9CCB73-DD77-49C5-8E97-19AC623EE098}"/>
              </a:ext>
            </a:extLst>
          </p:cNvPr>
          <p:cNvSpPr>
            <a:spLocks noGrp="1"/>
          </p:cNvSpPr>
          <p:nvPr>
            <p:ph type="title"/>
          </p:nvPr>
        </p:nvSpPr>
        <p:spPr/>
        <p:txBody>
          <a:bodyPr/>
          <a:lstStyle/>
          <a:p>
            <a:r>
              <a:rPr lang="de-DE" dirty="0"/>
              <a:t>Quiz</a:t>
            </a:r>
            <a:endParaRPr lang="en-GB" dirty="0"/>
          </a:p>
        </p:txBody>
      </p:sp>
    </p:spTree>
    <p:extLst>
      <p:ext uri="{BB962C8B-B14F-4D97-AF65-F5344CB8AC3E}">
        <p14:creationId xmlns:p14="http://schemas.microsoft.com/office/powerpoint/2010/main" val="39999659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7AB8A4BA-93C9-42A4-858F-A52C8C18268A}"/>
              </a:ext>
            </a:extLst>
          </p:cNvPr>
          <p:cNvSpPr>
            <a:spLocks noGrp="1"/>
          </p:cNvSpPr>
          <p:nvPr>
            <p:ph idx="1"/>
          </p:nvPr>
        </p:nvSpPr>
        <p:spPr/>
        <p:txBody>
          <a:bodyPr/>
          <a:lstStyle/>
          <a:p>
            <a:pPr marL="0" indent="0">
              <a:buNone/>
            </a:pPr>
            <a:r>
              <a:rPr lang="de-DE" dirty="0"/>
              <a:t>Welches Replikationsverfahren benutzt MongoDB?</a:t>
            </a:r>
          </a:p>
        </p:txBody>
      </p:sp>
      <p:sp>
        <p:nvSpPr>
          <p:cNvPr id="3" name="Datumsplatzhalter 2">
            <a:extLst>
              <a:ext uri="{FF2B5EF4-FFF2-40B4-BE49-F238E27FC236}">
                <a16:creationId xmlns:a16="http://schemas.microsoft.com/office/drawing/2014/main" id="{C9403CB2-510A-4A28-9435-6ED2A4015972}"/>
              </a:ext>
            </a:extLst>
          </p:cNvPr>
          <p:cNvSpPr>
            <a:spLocks noGrp="1"/>
          </p:cNvSpPr>
          <p:nvPr>
            <p:ph type="dt" sz="half" idx="10"/>
          </p:nvPr>
        </p:nvSpPr>
        <p:spPr/>
        <p:txBody>
          <a:bodyPr/>
          <a:lstStyle/>
          <a:p>
            <a:fld id="{651B85B5-C028-4797-999F-2256A4317902}" type="datetime1">
              <a:rPr lang="de-DE" smtClean="0"/>
              <a:t>06.05.2020</a:t>
            </a:fld>
            <a:endParaRPr lang="en-GB"/>
          </a:p>
        </p:txBody>
      </p:sp>
      <p:sp>
        <p:nvSpPr>
          <p:cNvPr id="4" name="Fußzeilenplatzhalter 3">
            <a:extLst>
              <a:ext uri="{FF2B5EF4-FFF2-40B4-BE49-F238E27FC236}">
                <a16:creationId xmlns:a16="http://schemas.microsoft.com/office/drawing/2014/main" id="{AF52F57A-AA0D-46D0-B78F-0C367BE2C7A3}"/>
              </a:ext>
            </a:extLst>
          </p:cNvPr>
          <p:cNvSpPr>
            <a:spLocks noGrp="1"/>
          </p:cNvSpPr>
          <p:nvPr>
            <p:ph type="ftr" sz="quarter" idx="11"/>
          </p:nvPr>
        </p:nvSpPr>
        <p:spPr/>
        <p:txBody>
          <a:bodyPr/>
          <a:lstStyle/>
          <a:p>
            <a:r>
              <a:rPr lang="en-GB"/>
              <a:t>Document Stores - Victor Wolf</a:t>
            </a:r>
          </a:p>
        </p:txBody>
      </p:sp>
      <p:sp>
        <p:nvSpPr>
          <p:cNvPr id="5" name="Foliennummernplatzhalter 4">
            <a:extLst>
              <a:ext uri="{FF2B5EF4-FFF2-40B4-BE49-F238E27FC236}">
                <a16:creationId xmlns:a16="http://schemas.microsoft.com/office/drawing/2014/main" id="{C20A936D-10E9-40FC-92BE-5A40B28E8D0F}"/>
              </a:ext>
            </a:extLst>
          </p:cNvPr>
          <p:cNvSpPr>
            <a:spLocks noGrp="1"/>
          </p:cNvSpPr>
          <p:nvPr>
            <p:ph type="sldNum" sz="quarter" idx="12"/>
          </p:nvPr>
        </p:nvSpPr>
        <p:spPr/>
        <p:txBody>
          <a:bodyPr/>
          <a:lstStyle/>
          <a:p>
            <a:fld id="{83E1CBDC-688B-449B-A4B9-E4A634A960D0}" type="slidenum">
              <a:rPr lang="en-GB" smtClean="0"/>
              <a:t>29</a:t>
            </a:fld>
            <a:endParaRPr lang="en-GB"/>
          </a:p>
        </p:txBody>
      </p:sp>
      <p:sp>
        <p:nvSpPr>
          <p:cNvPr id="6" name="Titel 5">
            <a:extLst>
              <a:ext uri="{FF2B5EF4-FFF2-40B4-BE49-F238E27FC236}">
                <a16:creationId xmlns:a16="http://schemas.microsoft.com/office/drawing/2014/main" id="{FF3F9FD2-5221-40CD-B2DA-FE55A1CBFAF6}"/>
              </a:ext>
            </a:extLst>
          </p:cNvPr>
          <p:cNvSpPr>
            <a:spLocks noGrp="1"/>
          </p:cNvSpPr>
          <p:nvPr>
            <p:ph type="title"/>
          </p:nvPr>
        </p:nvSpPr>
        <p:spPr/>
        <p:txBody>
          <a:bodyPr/>
          <a:lstStyle/>
          <a:p>
            <a:r>
              <a:rPr lang="de-DE" dirty="0"/>
              <a:t>Quiz	</a:t>
            </a:r>
            <a:endParaRPr lang="en-GB" dirty="0"/>
          </a:p>
        </p:txBody>
      </p:sp>
    </p:spTree>
    <p:extLst>
      <p:ext uri="{BB962C8B-B14F-4D97-AF65-F5344CB8AC3E}">
        <p14:creationId xmlns:p14="http://schemas.microsoft.com/office/powerpoint/2010/main" val="32411177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92E021B8-5B63-4A36-97A9-E4173249B683}"/>
              </a:ext>
            </a:extLst>
          </p:cNvPr>
          <p:cNvSpPr>
            <a:spLocks noGrp="1"/>
          </p:cNvSpPr>
          <p:nvPr>
            <p:ph idx="1"/>
          </p:nvPr>
        </p:nvSpPr>
        <p:spPr/>
        <p:txBody>
          <a:bodyPr>
            <a:normAutofit fontScale="70000" lnSpcReduction="20000"/>
          </a:bodyPr>
          <a:lstStyle/>
          <a:p>
            <a:r>
              <a:rPr lang="de-DE" dirty="0"/>
              <a:t>MongoDB</a:t>
            </a:r>
          </a:p>
          <a:p>
            <a:pPr lvl="1"/>
            <a:r>
              <a:rPr lang="de-DE" dirty="0"/>
              <a:t>Versprechen</a:t>
            </a:r>
          </a:p>
          <a:p>
            <a:pPr lvl="1"/>
            <a:r>
              <a:rPr lang="de-DE" dirty="0" err="1"/>
              <a:t>Documents</a:t>
            </a:r>
            <a:endParaRPr lang="de-DE" dirty="0"/>
          </a:p>
          <a:p>
            <a:pPr lvl="1"/>
            <a:r>
              <a:rPr lang="de-DE" dirty="0"/>
              <a:t>API</a:t>
            </a:r>
          </a:p>
          <a:p>
            <a:pPr lvl="2"/>
            <a:r>
              <a:rPr lang="de-DE" dirty="0"/>
              <a:t>Abfragesprache</a:t>
            </a:r>
          </a:p>
          <a:p>
            <a:pPr lvl="2"/>
            <a:r>
              <a:rPr lang="de-DE" dirty="0"/>
              <a:t>Treiber für andere Sprachen</a:t>
            </a:r>
          </a:p>
          <a:p>
            <a:pPr lvl="1"/>
            <a:r>
              <a:rPr lang="de-DE" dirty="0"/>
              <a:t>CRUD Operationen</a:t>
            </a:r>
          </a:p>
          <a:p>
            <a:pPr lvl="1"/>
            <a:r>
              <a:rPr lang="de-DE" dirty="0"/>
              <a:t>Aggregationen</a:t>
            </a:r>
          </a:p>
          <a:p>
            <a:pPr lvl="1"/>
            <a:r>
              <a:rPr lang="de-DE" dirty="0"/>
              <a:t>Replikation und </a:t>
            </a:r>
            <a:r>
              <a:rPr lang="de-DE" dirty="0" err="1"/>
              <a:t>Sharding</a:t>
            </a:r>
            <a:endParaRPr lang="de-DE" dirty="0"/>
          </a:p>
          <a:p>
            <a:pPr lvl="1"/>
            <a:r>
              <a:rPr lang="de-DE" dirty="0"/>
              <a:t>Unterschied zu </a:t>
            </a:r>
            <a:r>
              <a:rPr lang="de-DE" dirty="0" err="1"/>
              <a:t>CouchDB</a:t>
            </a:r>
            <a:r>
              <a:rPr lang="de-DE" dirty="0"/>
              <a:t>/Couchbase/RDBMS</a:t>
            </a:r>
          </a:p>
          <a:p>
            <a:r>
              <a:rPr lang="de-DE" dirty="0"/>
              <a:t>Live Demo</a:t>
            </a:r>
          </a:p>
          <a:p>
            <a:r>
              <a:rPr lang="de-DE" dirty="0"/>
              <a:t>Quiz</a:t>
            </a:r>
          </a:p>
          <a:p>
            <a:r>
              <a:rPr lang="de-DE" dirty="0"/>
              <a:t>Zusammenfassung und </a:t>
            </a:r>
            <a:r>
              <a:rPr lang="de-DE" dirty="0" err="1"/>
              <a:t>Usecases</a:t>
            </a:r>
            <a:endParaRPr lang="de-DE" dirty="0"/>
          </a:p>
          <a:p>
            <a:r>
              <a:rPr lang="de-DE" dirty="0"/>
              <a:t>Quellen</a:t>
            </a:r>
          </a:p>
          <a:p>
            <a:pPr lvl="1"/>
            <a:endParaRPr lang="en-GB" dirty="0"/>
          </a:p>
        </p:txBody>
      </p:sp>
      <p:sp>
        <p:nvSpPr>
          <p:cNvPr id="3" name="Datumsplatzhalter 2">
            <a:extLst>
              <a:ext uri="{FF2B5EF4-FFF2-40B4-BE49-F238E27FC236}">
                <a16:creationId xmlns:a16="http://schemas.microsoft.com/office/drawing/2014/main" id="{22CE1C9E-59C5-48A3-B975-1AAC947AB1CF}"/>
              </a:ext>
            </a:extLst>
          </p:cNvPr>
          <p:cNvSpPr>
            <a:spLocks noGrp="1"/>
          </p:cNvSpPr>
          <p:nvPr>
            <p:ph type="dt" sz="half" idx="10"/>
          </p:nvPr>
        </p:nvSpPr>
        <p:spPr/>
        <p:txBody>
          <a:bodyPr/>
          <a:lstStyle/>
          <a:p>
            <a:fld id="{651B85B5-C028-4797-999F-2256A4317902}" type="datetime1">
              <a:rPr lang="de-DE" smtClean="0"/>
              <a:t>06.05.2020</a:t>
            </a:fld>
            <a:endParaRPr lang="en-GB"/>
          </a:p>
        </p:txBody>
      </p:sp>
      <p:sp>
        <p:nvSpPr>
          <p:cNvPr id="4" name="Fußzeilenplatzhalter 3">
            <a:extLst>
              <a:ext uri="{FF2B5EF4-FFF2-40B4-BE49-F238E27FC236}">
                <a16:creationId xmlns:a16="http://schemas.microsoft.com/office/drawing/2014/main" id="{92F9B8C7-4034-4BEC-AE9C-788D1DD6B137}"/>
              </a:ext>
            </a:extLst>
          </p:cNvPr>
          <p:cNvSpPr>
            <a:spLocks noGrp="1"/>
          </p:cNvSpPr>
          <p:nvPr>
            <p:ph type="ftr" sz="quarter" idx="11"/>
          </p:nvPr>
        </p:nvSpPr>
        <p:spPr/>
        <p:txBody>
          <a:bodyPr/>
          <a:lstStyle/>
          <a:p>
            <a:r>
              <a:rPr lang="en-GB"/>
              <a:t>Document Stores - Victor Wolf</a:t>
            </a:r>
          </a:p>
        </p:txBody>
      </p:sp>
      <p:sp>
        <p:nvSpPr>
          <p:cNvPr id="5" name="Foliennummernplatzhalter 4">
            <a:extLst>
              <a:ext uri="{FF2B5EF4-FFF2-40B4-BE49-F238E27FC236}">
                <a16:creationId xmlns:a16="http://schemas.microsoft.com/office/drawing/2014/main" id="{293284F8-4362-42B5-94EF-F8ED282797AE}"/>
              </a:ext>
            </a:extLst>
          </p:cNvPr>
          <p:cNvSpPr>
            <a:spLocks noGrp="1"/>
          </p:cNvSpPr>
          <p:nvPr>
            <p:ph type="sldNum" sz="quarter" idx="12"/>
          </p:nvPr>
        </p:nvSpPr>
        <p:spPr/>
        <p:txBody>
          <a:bodyPr/>
          <a:lstStyle/>
          <a:p>
            <a:fld id="{83E1CBDC-688B-449B-A4B9-E4A634A960D0}" type="slidenum">
              <a:rPr lang="en-GB" smtClean="0"/>
              <a:t>3</a:t>
            </a:fld>
            <a:endParaRPr lang="en-GB"/>
          </a:p>
        </p:txBody>
      </p:sp>
      <p:sp>
        <p:nvSpPr>
          <p:cNvPr id="6" name="Titel 5">
            <a:extLst>
              <a:ext uri="{FF2B5EF4-FFF2-40B4-BE49-F238E27FC236}">
                <a16:creationId xmlns:a16="http://schemas.microsoft.com/office/drawing/2014/main" id="{46C1E6CB-A157-4C8A-A7B1-269394D7B37F}"/>
              </a:ext>
            </a:extLst>
          </p:cNvPr>
          <p:cNvSpPr>
            <a:spLocks noGrp="1"/>
          </p:cNvSpPr>
          <p:nvPr>
            <p:ph type="title"/>
          </p:nvPr>
        </p:nvSpPr>
        <p:spPr/>
        <p:txBody>
          <a:bodyPr/>
          <a:lstStyle/>
          <a:p>
            <a:r>
              <a:rPr lang="de-DE" dirty="0"/>
              <a:t>Gliederung</a:t>
            </a:r>
            <a:endParaRPr lang="en-GB" dirty="0"/>
          </a:p>
        </p:txBody>
      </p:sp>
    </p:spTree>
    <p:extLst>
      <p:ext uri="{BB962C8B-B14F-4D97-AF65-F5344CB8AC3E}">
        <p14:creationId xmlns:p14="http://schemas.microsoft.com/office/powerpoint/2010/main" val="19277148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6FF8A319-BF9D-4E2D-BB53-EF00553BBFC2}"/>
              </a:ext>
            </a:extLst>
          </p:cNvPr>
          <p:cNvSpPr>
            <a:spLocks noGrp="1"/>
          </p:cNvSpPr>
          <p:nvPr>
            <p:ph idx="1"/>
          </p:nvPr>
        </p:nvSpPr>
        <p:spPr/>
        <p:txBody>
          <a:bodyPr/>
          <a:lstStyle/>
          <a:p>
            <a:pPr marL="0" indent="0">
              <a:buNone/>
            </a:pPr>
            <a:r>
              <a:rPr lang="de-DE" dirty="0"/>
              <a:t>Gibt es ein JOIN wie in RDBMS in der MongoDB Abfragesprache?</a:t>
            </a:r>
          </a:p>
          <a:p>
            <a:pPr marL="0" indent="0">
              <a:buNone/>
            </a:pPr>
            <a:r>
              <a:rPr lang="de-DE" dirty="0"/>
              <a:t>	</a:t>
            </a:r>
          </a:p>
          <a:p>
            <a:pPr marL="0" indent="0">
              <a:buNone/>
            </a:pPr>
            <a:endParaRPr lang="en-GB" dirty="0"/>
          </a:p>
          <a:p>
            <a:pPr marL="0" indent="0">
              <a:buNone/>
            </a:pPr>
            <a:r>
              <a:rPr lang="en-GB" dirty="0" err="1"/>
              <a:t>Nicht</a:t>
            </a:r>
            <a:r>
              <a:rPr lang="en-GB" dirty="0"/>
              <a:t> </a:t>
            </a:r>
            <a:r>
              <a:rPr lang="en-GB" dirty="0" err="1"/>
              <a:t>ganz</a:t>
            </a:r>
            <a:r>
              <a:rPr lang="en-GB" dirty="0"/>
              <a:t>: </a:t>
            </a:r>
            <a:r>
              <a:rPr lang="en-GB" dirty="0">
                <a:hlinkClick r:id="rId3"/>
              </a:rPr>
              <a:t>https://docs.mongodb.com/master/reference/operator/aggregation/lookup/#pipe._S_lookup</a:t>
            </a:r>
            <a:endParaRPr lang="en-GB" dirty="0"/>
          </a:p>
          <a:p>
            <a:pPr marL="0" indent="0">
              <a:buNone/>
            </a:pPr>
            <a:endParaRPr lang="en-GB" dirty="0"/>
          </a:p>
        </p:txBody>
      </p:sp>
      <p:sp>
        <p:nvSpPr>
          <p:cNvPr id="3" name="Datumsplatzhalter 2">
            <a:extLst>
              <a:ext uri="{FF2B5EF4-FFF2-40B4-BE49-F238E27FC236}">
                <a16:creationId xmlns:a16="http://schemas.microsoft.com/office/drawing/2014/main" id="{77A18C4E-9BB0-46EF-B5B0-D4845DF3B389}"/>
              </a:ext>
            </a:extLst>
          </p:cNvPr>
          <p:cNvSpPr>
            <a:spLocks noGrp="1"/>
          </p:cNvSpPr>
          <p:nvPr>
            <p:ph type="dt" sz="half" idx="10"/>
          </p:nvPr>
        </p:nvSpPr>
        <p:spPr/>
        <p:txBody>
          <a:bodyPr/>
          <a:lstStyle/>
          <a:p>
            <a:fld id="{651B85B5-C028-4797-999F-2256A4317902}" type="datetime1">
              <a:rPr lang="de-DE" smtClean="0"/>
              <a:t>06.05.2020</a:t>
            </a:fld>
            <a:endParaRPr lang="en-GB"/>
          </a:p>
        </p:txBody>
      </p:sp>
      <p:sp>
        <p:nvSpPr>
          <p:cNvPr id="4" name="Fußzeilenplatzhalter 3">
            <a:extLst>
              <a:ext uri="{FF2B5EF4-FFF2-40B4-BE49-F238E27FC236}">
                <a16:creationId xmlns:a16="http://schemas.microsoft.com/office/drawing/2014/main" id="{5722721A-5F98-4B82-8463-384225BD9E36}"/>
              </a:ext>
            </a:extLst>
          </p:cNvPr>
          <p:cNvSpPr>
            <a:spLocks noGrp="1"/>
          </p:cNvSpPr>
          <p:nvPr>
            <p:ph type="ftr" sz="quarter" idx="11"/>
          </p:nvPr>
        </p:nvSpPr>
        <p:spPr/>
        <p:txBody>
          <a:bodyPr/>
          <a:lstStyle/>
          <a:p>
            <a:r>
              <a:rPr lang="en-GB"/>
              <a:t>Document Stores - Victor Wolf</a:t>
            </a:r>
          </a:p>
        </p:txBody>
      </p:sp>
      <p:sp>
        <p:nvSpPr>
          <p:cNvPr id="5" name="Foliennummernplatzhalter 4">
            <a:extLst>
              <a:ext uri="{FF2B5EF4-FFF2-40B4-BE49-F238E27FC236}">
                <a16:creationId xmlns:a16="http://schemas.microsoft.com/office/drawing/2014/main" id="{A0038DCA-CA46-47B3-9570-BA70488BB580}"/>
              </a:ext>
            </a:extLst>
          </p:cNvPr>
          <p:cNvSpPr>
            <a:spLocks noGrp="1"/>
          </p:cNvSpPr>
          <p:nvPr>
            <p:ph type="sldNum" sz="quarter" idx="12"/>
          </p:nvPr>
        </p:nvSpPr>
        <p:spPr/>
        <p:txBody>
          <a:bodyPr/>
          <a:lstStyle/>
          <a:p>
            <a:fld id="{83E1CBDC-688B-449B-A4B9-E4A634A960D0}" type="slidenum">
              <a:rPr lang="en-GB" smtClean="0"/>
              <a:t>30</a:t>
            </a:fld>
            <a:endParaRPr lang="en-GB"/>
          </a:p>
        </p:txBody>
      </p:sp>
      <p:sp>
        <p:nvSpPr>
          <p:cNvPr id="6" name="Titel 5">
            <a:extLst>
              <a:ext uri="{FF2B5EF4-FFF2-40B4-BE49-F238E27FC236}">
                <a16:creationId xmlns:a16="http://schemas.microsoft.com/office/drawing/2014/main" id="{EA6EE0D8-54CB-452E-AFD6-C9CFEA2F767D}"/>
              </a:ext>
            </a:extLst>
          </p:cNvPr>
          <p:cNvSpPr>
            <a:spLocks noGrp="1"/>
          </p:cNvSpPr>
          <p:nvPr>
            <p:ph type="title"/>
          </p:nvPr>
        </p:nvSpPr>
        <p:spPr/>
        <p:txBody>
          <a:bodyPr/>
          <a:lstStyle/>
          <a:p>
            <a:r>
              <a:rPr lang="de-DE" dirty="0"/>
              <a:t>Quiz</a:t>
            </a:r>
            <a:endParaRPr lang="en-GB" dirty="0"/>
          </a:p>
        </p:txBody>
      </p:sp>
    </p:spTree>
    <p:extLst>
      <p:ext uri="{BB962C8B-B14F-4D97-AF65-F5344CB8AC3E}">
        <p14:creationId xmlns:p14="http://schemas.microsoft.com/office/powerpoint/2010/main" val="2444845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3" end="3"/>
                                            </p:txEl>
                                          </p:spTgt>
                                        </p:tgtEl>
                                        <p:attrNameLst>
                                          <p:attrName>style.visibility</p:attrName>
                                        </p:attrNameLst>
                                      </p:cBhvr>
                                      <p:to>
                                        <p:strVal val="visible"/>
                                      </p:to>
                                    </p:set>
                                    <p:animEffect transition="in" filter="fade">
                                      <p:cBhvr>
                                        <p:cTn id="7" dur="500"/>
                                        <p:tgtEl>
                                          <p:spTgt spid="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58B11D99-C901-4A3C-AF9C-FCBA370B0FB8}"/>
              </a:ext>
            </a:extLst>
          </p:cNvPr>
          <p:cNvSpPr>
            <a:spLocks noGrp="1"/>
          </p:cNvSpPr>
          <p:nvPr>
            <p:ph idx="1"/>
          </p:nvPr>
        </p:nvSpPr>
        <p:spPr/>
        <p:txBody>
          <a:bodyPr>
            <a:normAutofit lnSpcReduction="10000"/>
          </a:bodyPr>
          <a:lstStyle/>
          <a:p>
            <a:endParaRPr lang="de-DE" dirty="0"/>
          </a:p>
          <a:p>
            <a:endParaRPr lang="en-GB" dirty="0"/>
          </a:p>
          <a:p>
            <a:endParaRPr lang="en-GB" dirty="0"/>
          </a:p>
          <a:p>
            <a:endParaRPr lang="en-GB" dirty="0"/>
          </a:p>
          <a:p>
            <a:endParaRPr lang="en-GB" dirty="0"/>
          </a:p>
          <a:p>
            <a:endParaRPr lang="en-GB" dirty="0"/>
          </a:p>
          <a:p>
            <a:endParaRPr lang="en-GB" dirty="0"/>
          </a:p>
          <a:p>
            <a:endParaRPr lang="en-GB" dirty="0"/>
          </a:p>
          <a:p>
            <a:pPr marL="0" indent="0">
              <a:buNone/>
            </a:pPr>
            <a:r>
              <a:rPr lang="en-GB" dirty="0"/>
              <a:t>Get the </a:t>
            </a:r>
            <a:r>
              <a:rPr lang="en-GB" dirty="0" err="1"/>
              <a:t>Presentation+Code</a:t>
            </a:r>
            <a:r>
              <a:rPr lang="en-GB" dirty="0"/>
              <a:t>:</a:t>
            </a:r>
          </a:p>
          <a:p>
            <a:pPr marL="0" indent="0">
              <a:buNone/>
            </a:pPr>
            <a:r>
              <a:rPr lang="en-GB" dirty="0">
                <a:hlinkClick r:id="rId2"/>
              </a:rPr>
              <a:t>https://github.com/VictorW96/xDB-Mongo</a:t>
            </a:r>
            <a:endParaRPr lang="en-GB" dirty="0"/>
          </a:p>
          <a:p>
            <a:pPr marL="0" indent="0">
              <a:buNone/>
            </a:pPr>
            <a:endParaRPr lang="en-GB" dirty="0"/>
          </a:p>
        </p:txBody>
      </p:sp>
      <p:sp>
        <p:nvSpPr>
          <p:cNvPr id="3" name="Datumsplatzhalter 2">
            <a:extLst>
              <a:ext uri="{FF2B5EF4-FFF2-40B4-BE49-F238E27FC236}">
                <a16:creationId xmlns:a16="http://schemas.microsoft.com/office/drawing/2014/main" id="{D8F59E4B-D69C-4F30-9A8A-3294B6827F49}"/>
              </a:ext>
            </a:extLst>
          </p:cNvPr>
          <p:cNvSpPr>
            <a:spLocks noGrp="1"/>
          </p:cNvSpPr>
          <p:nvPr>
            <p:ph type="dt" sz="half" idx="10"/>
          </p:nvPr>
        </p:nvSpPr>
        <p:spPr/>
        <p:txBody>
          <a:bodyPr/>
          <a:lstStyle/>
          <a:p>
            <a:fld id="{651B85B5-C028-4797-999F-2256A4317902}" type="datetime1">
              <a:rPr lang="de-DE" smtClean="0"/>
              <a:t>06.05.2020</a:t>
            </a:fld>
            <a:endParaRPr lang="en-GB"/>
          </a:p>
        </p:txBody>
      </p:sp>
      <p:sp>
        <p:nvSpPr>
          <p:cNvPr id="4" name="Fußzeilenplatzhalter 3">
            <a:extLst>
              <a:ext uri="{FF2B5EF4-FFF2-40B4-BE49-F238E27FC236}">
                <a16:creationId xmlns:a16="http://schemas.microsoft.com/office/drawing/2014/main" id="{86BAF7A4-4161-4E30-9EA1-903C80DC4E3B}"/>
              </a:ext>
            </a:extLst>
          </p:cNvPr>
          <p:cNvSpPr>
            <a:spLocks noGrp="1"/>
          </p:cNvSpPr>
          <p:nvPr>
            <p:ph type="ftr" sz="quarter" idx="11"/>
          </p:nvPr>
        </p:nvSpPr>
        <p:spPr/>
        <p:txBody>
          <a:bodyPr/>
          <a:lstStyle/>
          <a:p>
            <a:r>
              <a:rPr lang="en-GB"/>
              <a:t>Document Stores - Victor Wolf</a:t>
            </a:r>
          </a:p>
        </p:txBody>
      </p:sp>
      <p:sp>
        <p:nvSpPr>
          <p:cNvPr id="5" name="Foliennummernplatzhalter 4">
            <a:extLst>
              <a:ext uri="{FF2B5EF4-FFF2-40B4-BE49-F238E27FC236}">
                <a16:creationId xmlns:a16="http://schemas.microsoft.com/office/drawing/2014/main" id="{36A8FF9D-5F32-4B66-8AAF-DD9B31E1DC9C}"/>
              </a:ext>
            </a:extLst>
          </p:cNvPr>
          <p:cNvSpPr>
            <a:spLocks noGrp="1"/>
          </p:cNvSpPr>
          <p:nvPr>
            <p:ph type="sldNum" sz="quarter" idx="12"/>
          </p:nvPr>
        </p:nvSpPr>
        <p:spPr/>
        <p:txBody>
          <a:bodyPr/>
          <a:lstStyle/>
          <a:p>
            <a:fld id="{83E1CBDC-688B-449B-A4B9-E4A634A960D0}" type="slidenum">
              <a:rPr lang="en-GB" smtClean="0"/>
              <a:t>31</a:t>
            </a:fld>
            <a:endParaRPr lang="en-GB"/>
          </a:p>
        </p:txBody>
      </p:sp>
      <p:sp>
        <p:nvSpPr>
          <p:cNvPr id="6" name="Titel 5">
            <a:extLst>
              <a:ext uri="{FF2B5EF4-FFF2-40B4-BE49-F238E27FC236}">
                <a16:creationId xmlns:a16="http://schemas.microsoft.com/office/drawing/2014/main" id="{1129E7AB-2624-478A-B4BE-A76A8E9A3846}"/>
              </a:ext>
            </a:extLst>
          </p:cNvPr>
          <p:cNvSpPr>
            <a:spLocks noGrp="1"/>
          </p:cNvSpPr>
          <p:nvPr>
            <p:ph type="title"/>
          </p:nvPr>
        </p:nvSpPr>
        <p:spPr/>
        <p:txBody>
          <a:bodyPr/>
          <a:lstStyle/>
          <a:p>
            <a:r>
              <a:rPr lang="de-DE" dirty="0"/>
              <a:t>Zusammenfassung</a:t>
            </a:r>
            <a:endParaRPr lang="en-GB" dirty="0"/>
          </a:p>
        </p:txBody>
      </p:sp>
    </p:spTree>
    <p:extLst>
      <p:ext uri="{BB962C8B-B14F-4D97-AF65-F5344CB8AC3E}">
        <p14:creationId xmlns:p14="http://schemas.microsoft.com/office/powerpoint/2010/main" val="34102434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C61AE31D-8E58-417A-AABB-DE37B419891B}"/>
              </a:ext>
            </a:extLst>
          </p:cNvPr>
          <p:cNvSpPr>
            <a:spLocks noGrp="1"/>
          </p:cNvSpPr>
          <p:nvPr>
            <p:ph idx="1"/>
          </p:nvPr>
        </p:nvSpPr>
        <p:spPr/>
        <p:txBody>
          <a:bodyPr/>
          <a:lstStyle/>
          <a:p>
            <a:r>
              <a:rPr lang="en-GB" dirty="0">
                <a:hlinkClick r:id="rId2"/>
              </a:rPr>
              <a:t>https://db-engines.com/de/ranking</a:t>
            </a:r>
            <a:endParaRPr lang="en-GB" dirty="0"/>
          </a:p>
          <a:p>
            <a:r>
              <a:rPr lang="de-DE" dirty="0">
                <a:hlinkClick r:id="rId3"/>
              </a:rPr>
              <a:t>https://github.com/ramnes/awesome-mongodb</a:t>
            </a:r>
            <a:endParaRPr lang="de-DE" dirty="0"/>
          </a:p>
          <a:p>
            <a:r>
              <a:rPr lang="de-DE" dirty="0">
                <a:hlinkClick r:id="rId4"/>
              </a:rPr>
              <a:t>https://docs.mongodb.com/manual/</a:t>
            </a:r>
            <a:endParaRPr lang="de-DE" dirty="0"/>
          </a:p>
          <a:p>
            <a:r>
              <a:rPr lang="de-DE" dirty="0">
                <a:hlinkClick r:id="rId5"/>
              </a:rPr>
              <a:t>https://blog.panoply.io/couchdb-vs-mongodb</a:t>
            </a:r>
            <a:endParaRPr lang="de-DE" dirty="0"/>
          </a:p>
          <a:p>
            <a:r>
              <a:rPr lang="en-GB" dirty="0">
                <a:hlinkClick r:id="rId6"/>
              </a:rPr>
              <a:t>https://docs.couchbase.com/home/index.html</a:t>
            </a:r>
            <a:endParaRPr lang="en-GB" dirty="0"/>
          </a:p>
          <a:p>
            <a:r>
              <a:rPr lang="en-GB" dirty="0">
                <a:hlinkClick r:id="rId7"/>
              </a:rPr>
              <a:t>https://docs.couchdb.org/en/stable/</a:t>
            </a:r>
            <a:endParaRPr lang="en-GB" dirty="0"/>
          </a:p>
          <a:p>
            <a:r>
              <a:rPr lang="en-GB" dirty="0">
                <a:hlinkClick r:id="rId8"/>
              </a:rPr>
              <a:t>https://www.mongodb.com/nosql-explained/nosql-vs-sql</a:t>
            </a:r>
            <a:endParaRPr lang="en-GB" dirty="0"/>
          </a:p>
          <a:p>
            <a:endParaRPr lang="en-GB" dirty="0"/>
          </a:p>
        </p:txBody>
      </p:sp>
      <p:sp>
        <p:nvSpPr>
          <p:cNvPr id="3" name="Datumsplatzhalter 2">
            <a:extLst>
              <a:ext uri="{FF2B5EF4-FFF2-40B4-BE49-F238E27FC236}">
                <a16:creationId xmlns:a16="http://schemas.microsoft.com/office/drawing/2014/main" id="{1B234D48-7FE1-4FBD-87AC-80FC262692DA}"/>
              </a:ext>
            </a:extLst>
          </p:cNvPr>
          <p:cNvSpPr>
            <a:spLocks noGrp="1"/>
          </p:cNvSpPr>
          <p:nvPr>
            <p:ph type="dt" sz="half" idx="10"/>
          </p:nvPr>
        </p:nvSpPr>
        <p:spPr/>
        <p:txBody>
          <a:bodyPr/>
          <a:lstStyle/>
          <a:p>
            <a:fld id="{651B85B5-C028-4797-999F-2256A4317902}" type="datetime1">
              <a:rPr lang="de-DE" smtClean="0"/>
              <a:t>06.05.2020</a:t>
            </a:fld>
            <a:endParaRPr lang="en-GB"/>
          </a:p>
        </p:txBody>
      </p:sp>
      <p:sp>
        <p:nvSpPr>
          <p:cNvPr id="4" name="Fußzeilenplatzhalter 3">
            <a:extLst>
              <a:ext uri="{FF2B5EF4-FFF2-40B4-BE49-F238E27FC236}">
                <a16:creationId xmlns:a16="http://schemas.microsoft.com/office/drawing/2014/main" id="{41DC29B0-4F7C-42A5-AAEF-52C30EBED68D}"/>
              </a:ext>
            </a:extLst>
          </p:cNvPr>
          <p:cNvSpPr>
            <a:spLocks noGrp="1"/>
          </p:cNvSpPr>
          <p:nvPr>
            <p:ph type="ftr" sz="quarter" idx="11"/>
          </p:nvPr>
        </p:nvSpPr>
        <p:spPr/>
        <p:txBody>
          <a:bodyPr/>
          <a:lstStyle/>
          <a:p>
            <a:r>
              <a:rPr lang="en-GB"/>
              <a:t>Document Stores - Victor Wolf</a:t>
            </a:r>
          </a:p>
        </p:txBody>
      </p:sp>
      <p:sp>
        <p:nvSpPr>
          <p:cNvPr id="5" name="Foliennummernplatzhalter 4">
            <a:extLst>
              <a:ext uri="{FF2B5EF4-FFF2-40B4-BE49-F238E27FC236}">
                <a16:creationId xmlns:a16="http://schemas.microsoft.com/office/drawing/2014/main" id="{6780AA0C-F4CB-49C5-AAAA-63ED16A891F3}"/>
              </a:ext>
            </a:extLst>
          </p:cNvPr>
          <p:cNvSpPr>
            <a:spLocks noGrp="1"/>
          </p:cNvSpPr>
          <p:nvPr>
            <p:ph type="sldNum" sz="quarter" idx="12"/>
          </p:nvPr>
        </p:nvSpPr>
        <p:spPr/>
        <p:txBody>
          <a:bodyPr/>
          <a:lstStyle/>
          <a:p>
            <a:fld id="{83E1CBDC-688B-449B-A4B9-E4A634A960D0}" type="slidenum">
              <a:rPr lang="en-GB" smtClean="0"/>
              <a:t>32</a:t>
            </a:fld>
            <a:endParaRPr lang="en-GB"/>
          </a:p>
        </p:txBody>
      </p:sp>
      <p:sp>
        <p:nvSpPr>
          <p:cNvPr id="6" name="Titel 5">
            <a:extLst>
              <a:ext uri="{FF2B5EF4-FFF2-40B4-BE49-F238E27FC236}">
                <a16:creationId xmlns:a16="http://schemas.microsoft.com/office/drawing/2014/main" id="{789B9534-92AA-4165-BEE1-AFEE0D719D8B}"/>
              </a:ext>
            </a:extLst>
          </p:cNvPr>
          <p:cNvSpPr>
            <a:spLocks noGrp="1"/>
          </p:cNvSpPr>
          <p:nvPr>
            <p:ph type="title"/>
          </p:nvPr>
        </p:nvSpPr>
        <p:spPr/>
        <p:txBody>
          <a:bodyPr/>
          <a:lstStyle/>
          <a:p>
            <a:r>
              <a:rPr lang="de-DE" dirty="0"/>
              <a:t>Quellen</a:t>
            </a:r>
            <a:endParaRPr lang="en-GB" dirty="0"/>
          </a:p>
        </p:txBody>
      </p:sp>
    </p:spTree>
    <p:extLst>
      <p:ext uri="{BB962C8B-B14F-4D97-AF65-F5344CB8AC3E}">
        <p14:creationId xmlns:p14="http://schemas.microsoft.com/office/powerpoint/2010/main" val="27932281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B3BC88F3-BBC2-47C9-ADCC-8DD2F7991117}"/>
              </a:ext>
            </a:extLst>
          </p:cNvPr>
          <p:cNvSpPr>
            <a:spLocks noGrp="1"/>
          </p:cNvSpPr>
          <p:nvPr>
            <p:ph type="dt" sz="half" idx="10"/>
          </p:nvPr>
        </p:nvSpPr>
        <p:spPr/>
        <p:txBody>
          <a:bodyPr/>
          <a:lstStyle/>
          <a:p>
            <a:fld id="{651B85B5-C028-4797-999F-2256A4317902}" type="datetime1">
              <a:rPr lang="de-DE" smtClean="0"/>
              <a:t>06.05.2020</a:t>
            </a:fld>
            <a:endParaRPr lang="en-GB"/>
          </a:p>
        </p:txBody>
      </p:sp>
      <p:sp>
        <p:nvSpPr>
          <p:cNvPr id="4" name="Fußzeilenplatzhalter 3">
            <a:extLst>
              <a:ext uri="{FF2B5EF4-FFF2-40B4-BE49-F238E27FC236}">
                <a16:creationId xmlns:a16="http://schemas.microsoft.com/office/drawing/2014/main" id="{562E3685-8B40-43A4-8C15-E4382CA2E5FC}"/>
              </a:ext>
            </a:extLst>
          </p:cNvPr>
          <p:cNvSpPr>
            <a:spLocks noGrp="1"/>
          </p:cNvSpPr>
          <p:nvPr>
            <p:ph type="ftr" sz="quarter" idx="11"/>
          </p:nvPr>
        </p:nvSpPr>
        <p:spPr/>
        <p:txBody>
          <a:bodyPr/>
          <a:lstStyle/>
          <a:p>
            <a:r>
              <a:rPr lang="en-GB"/>
              <a:t>Document Stores - Victor Wolf</a:t>
            </a:r>
          </a:p>
        </p:txBody>
      </p:sp>
      <p:sp>
        <p:nvSpPr>
          <p:cNvPr id="5" name="Foliennummernplatzhalter 4">
            <a:extLst>
              <a:ext uri="{FF2B5EF4-FFF2-40B4-BE49-F238E27FC236}">
                <a16:creationId xmlns:a16="http://schemas.microsoft.com/office/drawing/2014/main" id="{52CF7081-5A29-42A3-A0EB-A69E601A08A9}"/>
              </a:ext>
            </a:extLst>
          </p:cNvPr>
          <p:cNvSpPr>
            <a:spLocks noGrp="1"/>
          </p:cNvSpPr>
          <p:nvPr>
            <p:ph type="sldNum" sz="quarter" idx="12"/>
          </p:nvPr>
        </p:nvSpPr>
        <p:spPr/>
        <p:txBody>
          <a:bodyPr/>
          <a:lstStyle/>
          <a:p>
            <a:fld id="{83E1CBDC-688B-449B-A4B9-E4A634A960D0}" type="slidenum">
              <a:rPr lang="en-GB" smtClean="0"/>
              <a:t>4</a:t>
            </a:fld>
            <a:endParaRPr lang="en-GB"/>
          </a:p>
        </p:txBody>
      </p:sp>
      <p:sp>
        <p:nvSpPr>
          <p:cNvPr id="6" name="Titel 5">
            <a:extLst>
              <a:ext uri="{FF2B5EF4-FFF2-40B4-BE49-F238E27FC236}">
                <a16:creationId xmlns:a16="http://schemas.microsoft.com/office/drawing/2014/main" id="{B8BDDC2C-4759-4802-BCFC-B15E2F023A84}"/>
              </a:ext>
            </a:extLst>
          </p:cNvPr>
          <p:cNvSpPr>
            <a:spLocks noGrp="1"/>
          </p:cNvSpPr>
          <p:nvPr>
            <p:ph type="title"/>
          </p:nvPr>
        </p:nvSpPr>
        <p:spPr>
          <a:xfrm>
            <a:off x="677334" y="609600"/>
            <a:ext cx="8596668" cy="1320800"/>
          </a:xfrm>
        </p:spPr>
        <p:txBody>
          <a:bodyPr/>
          <a:lstStyle/>
          <a:p>
            <a:r>
              <a:rPr lang="de-DE" dirty="0" err="1"/>
              <a:t>Documents</a:t>
            </a:r>
            <a:endParaRPr lang="en-GB" dirty="0"/>
          </a:p>
        </p:txBody>
      </p:sp>
      <p:sp>
        <p:nvSpPr>
          <p:cNvPr id="9" name="Inhaltsplatzhalter 8">
            <a:extLst>
              <a:ext uri="{FF2B5EF4-FFF2-40B4-BE49-F238E27FC236}">
                <a16:creationId xmlns:a16="http://schemas.microsoft.com/office/drawing/2014/main" id="{AFB19FE1-EC01-4789-A4AB-C8F26EE6C390}"/>
              </a:ext>
            </a:extLst>
          </p:cNvPr>
          <p:cNvSpPr>
            <a:spLocks noGrp="1"/>
          </p:cNvSpPr>
          <p:nvPr>
            <p:ph idx="1"/>
          </p:nvPr>
        </p:nvSpPr>
        <p:spPr/>
        <p:txBody>
          <a:bodyPr/>
          <a:lstStyle/>
          <a:p>
            <a:pPr marL="0" indent="0">
              <a:buNone/>
            </a:pPr>
            <a:r>
              <a:rPr lang="de-DE" dirty="0"/>
              <a:t> </a:t>
            </a:r>
            <a:endParaRPr lang="en-GB" dirty="0"/>
          </a:p>
        </p:txBody>
      </p:sp>
      <p:pic>
        <p:nvPicPr>
          <p:cNvPr id="10" name="Inhaltsplatzhalter 7" descr="Dokument">
            <a:extLst>
              <a:ext uri="{FF2B5EF4-FFF2-40B4-BE49-F238E27FC236}">
                <a16:creationId xmlns:a16="http://schemas.microsoft.com/office/drawing/2014/main" id="{A1EA0149-4FC6-4AC0-B4D4-7C53FD475C3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89025" y="2734583"/>
            <a:ext cx="1984828" cy="1984828"/>
          </a:xfrm>
          <a:prstGeom prst="rect">
            <a:avLst/>
          </a:prstGeom>
        </p:spPr>
      </p:pic>
      <p:pic>
        <p:nvPicPr>
          <p:cNvPr id="11" name="Grafik 10">
            <a:extLst>
              <a:ext uri="{FF2B5EF4-FFF2-40B4-BE49-F238E27FC236}">
                <a16:creationId xmlns:a16="http://schemas.microsoft.com/office/drawing/2014/main" id="{662802D8-3DA5-44A8-8A97-84D3AE4050F5}"/>
              </a:ext>
            </a:extLst>
          </p:cNvPr>
          <p:cNvPicPr>
            <a:picLocks noChangeAspect="1"/>
          </p:cNvPicPr>
          <p:nvPr/>
        </p:nvPicPr>
        <p:blipFill>
          <a:blip r:embed="rId5"/>
          <a:stretch>
            <a:fillRect/>
          </a:stretch>
        </p:blipFill>
        <p:spPr>
          <a:xfrm>
            <a:off x="5683787" y="1548735"/>
            <a:ext cx="3590216" cy="1614488"/>
          </a:xfrm>
          <a:prstGeom prst="rect">
            <a:avLst/>
          </a:prstGeom>
        </p:spPr>
      </p:pic>
      <p:sp>
        <p:nvSpPr>
          <p:cNvPr id="12" name="Pfeil: nach links und rechts 11">
            <a:extLst>
              <a:ext uri="{FF2B5EF4-FFF2-40B4-BE49-F238E27FC236}">
                <a16:creationId xmlns:a16="http://schemas.microsoft.com/office/drawing/2014/main" id="{FDBC2C5F-0941-43D7-AE99-84A2CAE5C3C8}"/>
              </a:ext>
            </a:extLst>
          </p:cNvPr>
          <p:cNvSpPr/>
          <p:nvPr/>
        </p:nvSpPr>
        <p:spPr>
          <a:xfrm>
            <a:off x="2961649" y="3502262"/>
            <a:ext cx="1807028" cy="598714"/>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13" name="Grafik 12">
            <a:extLst>
              <a:ext uri="{FF2B5EF4-FFF2-40B4-BE49-F238E27FC236}">
                <a16:creationId xmlns:a16="http://schemas.microsoft.com/office/drawing/2014/main" id="{86FB1290-6775-494F-8377-0075FC9AA954}"/>
              </a:ext>
            </a:extLst>
          </p:cNvPr>
          <p:cNvPicPr>
            <a:picLocks noChangeAspect="1"/>
          </p:cNvPicPr>
          <p:nvPr/>
        </p:nvPicPr>
        <p:blipFill>
          <a:blip r:embed="rId6"/>
          <a:stretch>
            <a:fillRect/>
          </a:stretch>
        </p:blipFill>
        <p:spPr>
          <a:xfrm>
            <a:off x="5683077" y="3278317"/>
            <a:ext cx="3590925" cy="2647950"/>
          </a:xfrm>
          <a:prstGeom prst="rect">
            <a:avLst/>
          </a:prstGeom>
        </p:spPr>
      </p:pic>
      <p:pic>
        <p:nvPicPr>
          <p:cNvPr id="15" name="Grafik 14" descr="Schlüssel">
            <a:extLst>
              <a:ext uri="{FF2B5EF4-FFF2-40B4-BE49-F238E27FC236}">
                <a16:creationId xmlns:a16="http://schemas.microsoft.com/office/drawing/2014/main" id="{F711C975-5614-4F2C-911D-0C252CA2981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768677" y="1898779"/>
            <a:ext cx="914400" cy="914400"/>
          </a:xfrm>
          <a:prstGeom prst="rect">
            <a:avLst/>
          </a:prstGeom>
        </p:spPr>
      </p:pic>
      <p:pic>
        <p:nvPicPr>
          <p:cNvPr id="17" name="Grafik 16" descr="Schlüssel">
            <a:extLst>
              <a:ext uri="{FF2B5EF4-FFF2-40B4-BE49-F238E27FC236}">
                <a16:creationId xmlns:a16="http://schemas.microsoft.com/office/drawing/2014/main" id="{A2065013-4A97-446D-8531-ABA3243E21F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768677" y="4145092"/>
            <a:ext cx="914400" cy="914400"/>
          </a:xfrm>
          <a:prstGeom prst="rect">
            <a:avLst/>
          </a:prstGeom>
        </p:spPr>
      </p:pic>
    </p:spTree>
    <p:extLst>
      <p:ext uri="{BB962C8B-B14F-4D97-AF65-F5344CB8AC3E}">
        <p14:creationId xmlns:p14="http://schemas.microsoft.com/office/powerpoint/2010/main" val="42170041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par>
                                <p:cTn id="18" presetID="10" presetClass="entr" presetSubtype="0" fill="hold" nodeType="with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500"/>
                                        <p:tgtEl>
                                          <p:spTgt spid="13"/>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fade">
                                      <p:cBhvr>
                                        <p:cTn id="25" dur="500"/>
                                        <p:tgtEl>
                                          <p:spTgt spid="15"/>
                                        </p:tgtEl>
                                      </p:cBhvr>
                                    </p:animEffect>
                                  </p:childTnLst>
                                </p:cTn>
                              </p:par>
                              <p:par>
                                <p:cTn id="26" presetID="10" presetClass="entr" presetSubtype="0" fill="hold" nodeType="with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fade">
                                      <p:cBhvr>
                                        <p:cTn id="28"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CF158D0-181F-4CDF-8556-2592A82F5880}"/>
              </a:ext>
            </a:extLst>
          </p:cNvPr>
          <p:cNvSpPr>
            <a:spLocks noGrp="1"/>
          </p:cNvSpPr>
          <p:nvPr>
            <p:ph type="title"/>
          </p:nvPr>
        </p:nvSpPr>
        <p:spPr/>
        <p:txBody>
          <a:bodyPr/>
          <a:lstStyle/>
          <a:p>
            <a:r>
              <a:rPr lang="de-DE" dirty="0"/>
              <a:t>CRUD </a:t>
            </a:r>
            <a:r>
              <a:rPr lang="de-DE" dirty="0" err="1"/>
              <a:t>Operations</a:t>
            </a:r>
            <a:endParaRPr lang="en-GB" dirty="0"/>
          </a:p>
        </p:txBody>
      </p:sp>
      <p:graphicFrame>
        <p:nvGraphicFramePr>
          <p:cNvPr id="8" name="Inhaltsplatzhalter 7">
            <a:extLst>
              <a:ext uri="{FF2B5EF4-FFF2-40B4-BE49-F238E27FC236}">
                <a16:creationId xmlns:a16="http://schemas.microsoft.com/office/drawing/2014/main" id="{863D47AE-A0D2-4B75-B662-7BCC7E75B9FC}"/>
              </a:ext>
            </a:extLst>
          </p:cNvPr>
          <p:cNvGraphicFramePr>
            <a:graphicFrameLocks noGrp="1"/>
          </p:cNvGraphicFramePr>
          <p:nvPr>
            <p:ph sz="half" idx="1"/>
            <p:extLst>
              <p:ext uri="{D42A27DB-BD31-4B8C-83A1-F6EECF244321}">
                <p14:modId xmlns:p14="http://schemas.microsoft.com/office/powerpoint/2010/main" val="3003340845"/>
              </p:ext>
            </p:extLst>
          </p:nvPr>
        </p:nvGraphicFramePr>
        <p:xfrm>
          <a:off x="677334" y="2160589"/>
          <a:ext cx="4184035" cy="388077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9" name="Inhaltsplatzhalter 8">
            <a:extLst>
              <a:ext uri="{FF2B5EF4-FFF2-40B4-BE49-F238E27FC236}">
                <a16:creationId xmlns:a16="http://schemas.microsoft.com/office/drawing/2014/main" id="{CACB441F-CA4F-44B5-83BB-2CCCB3011C0C}"/>
              </a:ext>
            </a:extLst>
          </p:cNvPr>
          <p:cNvGraphicFramePr>
            <a:graphicFrameLocks noGrp="1"/>
          </p:cNvGraphicFramePr>
          <p:nvPr>
            <p:ph sz="half" idx="2"/>
            <p:extLst>
              <p:ext uri="{D42A27DB-BD31-4B8C-83A1-F6EECF244321}">
                <p14:modId xmlns:p14="http://schemas.microsoft.com/office/powerpoint/2010/main" val="1382353049"/>
              </p:ext>
            </p:extLst>
          </p:nvPr>
        </p:nvGraphicFramePr>
        <p:xfrm>
          <a:off x="5089970" y="2160589"/>
          <a:ext cx="4184034" cy="3880773"/>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5" name="Datumsplatzhalter 4">
            <a:extLst>
              <a:ext uri="{FF2B5EF4-FFF2-40B4-BE49-F238E27FC236}">
                <a16:creationId xmlns:a16="http://schemas.microsoft.com/office/drawing/2014/main" id="{9DB50268-BE9E-4CD6-A6C1-B8119C070EE5}"/>
              </a:ext>
            </a:extLst>
          </p:cNvPr>
          <p:cNvSpPr>
            <a:spLocks noGrp="1"/>
          </p:cNvSpPr>
          <p:nvPr>
            <p:ph type="dt" sz="half" idx="10"/>
          </p:nvPr>
        </p:nvSpPr>
        <p:spPr/>
        <p:txBody>
          <a:bodyPr/>
          <a:lstStyle/>
          <a:p>
            <a:fld id="{0BCC4A76-046E-43E7-8779-7FFDFD15A82A}" type="datetime1">
              <a:rPr lang="de-DE" smtClean="0"/>
              <a:t>06.05.2020</a:t>
            </a:fld>
            <a:endParaRPr lang="en-GB"/>
          </a:p>
        </p:txBody>
      </p:sp>
      <p:sp>
        <p:nvSpPr>
          <p:cNvPr id="6" name="Fußzeilenplatzhalter 5">
            <a:extLst>
              <a:ext uri="{FF2B5EF4-FFF2-40B4-BE49-F238E27FC236}">
                <a16:creationId xmlns:a16="http://schemas.microsoft.com/office/drawing/2014/main" id="{E16A48D2-0F0C-46EF-88D2-293D20E84CE3}"/>
              </a:ext>
            </a:extLst>
          </p:cNvPr>
          <p:cNvSpPr>
            <a:spLocks noGrp="1"/>
          </p:cNvSpPr>
          <p:nvPr>
            <p:ph type="ftr" sz="quarter" idx="11"/>
          </p:nvPr>
        </p:nvSpPr>
        <p:spPr/>
        <p:txBody>
          <a:bodyPr/>
          <a:lstStyle/>
          <a:p>
            <a:r>
              <a:rPr lang="en-GB"/>
              <a:t>Document Stores - Victor Wolf</a:t>
            </a:r>
          </a:p>
        </p:txBody>
      </p:sp>
      <p:sp>
        <p:nvSpPr>
          <p:cNvPr id="7" name="Foliennummernplatzhalter 6">
            <a:extLst>
              <a:ext uri="{FF2B5EF4-FFF2-40B4-BE49-F238E27FC236}">
                <a16:creationId xmlns:a16="http://schemas.microsoft.com/office/drawing/2014/main" id="{FBF98F77-3464-45B8-9505-0ED7C0B7EE34}"/>
              </a:ext>
            </a:extLst>
          </p:cNvPr>
          <p:cNvSpPr>
            <a:spLocks noGrp="1"/>
          </p:cNvSpPr>
          <p:nvPr>
            <p:ph type="sldNum" sz="quarter" idx="12"/>
          </p:nvPr>
        </p:nvSpPr>
        <p:spPr/>
        <p:txBody>
          <a:bodyPr/>
          <a:lstStyle/>
          <a:p>
            <a:fld id="{83E1CBDC-688B-449B-A4B9-E4A634A960D0}" type="slidenum">
              <a:rPr lang="en-GB" smtClean="0"/>
              <a:t>5</a:t>
            </a:fld>
            <a:endParaRPr lang="en-GB"/>
          </a:p>
        </p:txBody>
      </p:sp>
    </p:spTree>
    <p:extLst>
      <p:ext uri="{BB962C8B-B14F-4D97-AF65-F5344CB8AC3E}">
        <p14:creationId xmlns:p14="http://schemas.microsoft.com/office/powerpoint/2010/main" val="34972857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p:bldAsOne/>
      </p:bldGraphic>
      <p:bldGraphic spid="9" grpId="0">
        <p:bldAsOne/>
      </p:bldGraphic>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1BA9BDDD-F39B-4ABB-887B-1018E033AEF7}"/>
              </a:ext>
            </a:extLst>
          </p:cNvPr>
          <p:cNvSpPr>
            <a:spLocks noGrp="1"/>
          </p:cNvSpPr>
          <p:nvPr>
            <p:ph type="dt" sz="half" idx="10"/>
          </p:nvPr>
        </p:nvSpPr>
        <p:spPr/>
        <p:txBody>
          <a:bodyPr/>
          <a:lstStyle/>
          <a:p>
            <a:fld id="{651B85B5-C028-4797-999F-2256A4317902}" type="datetime1">
              <a:rPr lang="de-DE" smtClean="0"/>
              <a:t>06.05.2020</a:t>
            </a:fld>
            <a:endParaRPr lang="en-GB"/>
          </a:p>
        </p:txBody>
      </p:sp>
      <p:sp>
        <p:nvSpPr>
          <p:cNvPr id="4" name="Fußzeilenplatzhalter 3">
            <a:extLst>
              <a:ext uri="{FF2B5EF4-FFF2-40B4-BE49-F238E27FC236}">
                <a16:creationId xmlns:a16="http://schemas.microsoft.com/office/drawing/2014/main" id="{CD85A5F4-338A-4D16-B307-155336C5D4B2}"/>
              </a:ext>
            </a:extLst>
          </p:cNvPr>
          <p:cNvSpPr>
            <a:spLocks noGrp="1"/>
          </p:cNvSpPr>
          <p:nvPr>
            <p:ph type="ftr" sz="quarter" idx="11"/>
          </p:nvPr>
        </p:nvSpPr>
        <p:spPr/>
        <p:txBody>
          <a:bodyPr/>
          <a:lstStyle/>
          <a:p>
            <a:r>
              <a:rPr lang="en-GB"/>
              <a:t>Document Stores - Victor Wolf</a:t>
            </a:r>
          </a:p>
        </p:txBody>
      </p:sp>
      <p:sp>
        <p:nvSpPr>
          <p:cNvPr id="5" name="Foliennummernplatzhalter 4">
            <a:extLst>
              <a:ext uri="{FF2B5EF4-FFF2-40B4-BE49-F238E27FC236}">
                <a16:creationId xmlns:a16="http://schemas.microsoft.com/office/drawing/2014/main" id="{6F003A14-9C0E-494C-AE8F-5ACEF7D35DA5}"/>
              </a:ext>
            </a:extLst>
          </p:cNvPr>
          <p:cNvSpPr>
            <a:spLocks noGrp="1"/>
          </p:cNvSpPr>
          <p:nvPr>
            <p:ph type="sldNum" sz="quarter" idx="12"/>
          </p:nvPr>
        </p:nvSpPr>
        <p:spPr/>
        <p:txBody>
          <a:bodyPr/>
          <a:lstStyle/>
          <a:p>
            <a:fld id="{83E1CBDC-688B-449B-A4B9-E4A634A960D0}" type="slidenum">
              <a:rPr lang="en-GB" smtClean="0"/>
              <a:t>6</a:t>
            </a:fld>
            <a:endParaRPr lang="en-GB"/>
          </a:p>
        </p:txBody>
      </p:sp>
      <p:sp>
        <p:nvSpPr>
          <p:cNvPr id="6" name="Titel 5">
            <a:extLst>
              <a:ext uri="{FF2B5EF4-FFF2-40B4-BE49-F238E27FC236}">
                <a16:creationId xmlns:a16="http://schemas.microsoft.com/office/drawing/2014/main" id="{172664E4-EC08-4DB2-87D9-F7FDA2F3003F}"/>
              </a:ext>
            </a:extLst>
          </p:cNvPr>
          <p:cNvSpPr>
            <a:spLocks noGrp="1"/>
          </p:cNvSpPr>
          <p:nvPr>
            <p:ph type="title"/>
          </p:nvPr>
        </p:nvSpPr>
        <p:spPr/>
        <p:txBody>
          <a:bodyPr/>
          <a:lstStyle/>
          <a:p>
            <a:r>
              <a:rPr lang="de-DE" dirty="0"/>
              <a:t>API</a:t>
            </a:r>
            <a:endParaRPr lang="en-GB" dirty="0"/>
          </a:p>
        </p:txBody>
      </p:sp>
      <p:sp>
        <p:nvSpPr>
          <p:cNvPr id="10" name="Additionszeichen 9">
            <a:extLst>
              <a:ext uri="{FF2B5EF4-FFF2-40B4-BE49-F238E27FC236}">
                <a16:creationId xmlns:a16="http://schemas.microsoft.com/office/drawing/2014/main" id="{5CEC6471-E5DA-4A25-86B5-125C7EEBBF26}"/>
              </a:ext>
            </a:extLst>
          </p:cNvPr>
          <p:cNvSpPr/>
          <p:nvPr/>
        </p:nvSpPr>
        <p:spPr>
          <a:xfrm>
            <a:off x="963197" y="3429000"/>
            <a:ext cx="936172" cy="849085"/>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aphicFrame>
        <p:nvGraphicFramePr>
          <p:cNvPr id="2" name="Diagramm 1">
            <a:extLst>
              <a:ext uri="{FF2B5EF4-FFF2-40B4-BE49-F238E27FC236}">
                <a16:creationId xmlns:a16="http://schemas.microsoft.com/office/drawing/2014/main" id="{B566E9CD-53A4-4A8C-9637-F6FDF1AC243D}"/>
              </a:ext>
            </a:extLst>
          </p:cNvPr>
          <p:cNvGraphicFramePr/>
          <p:nvPr>
            <p:extLst>
              <p:ext uri="{D42A27DB-BD31-4B8C-83A1-F6EECF244321}">
                <p14:modId xmlns:p14="http://schemas.microsoft.com/office/powerpoint/2010/main" val="3630823934"/>
              </p:ext>
            </p:extLst>
          </p:nvPr>
        </p:nvGraphicFramePr>
        <p:xfrm>
          <a:off x="963197" y="4593771"/>
          <a:ext cx="6629400" cy="64633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11" name="Inhaltsplatzhalter 10">
            <a:extLst>
              <a:ext uri="{FF2B5EF4-FFF2-40B4-BE49-F238E27FC236}">
                <a16:creationId xmlns:a16="http://schemas.microsoft.com/office/drawing/2014/main" id="{EB09CAD4-B350-43A5-BBC1-31FB50061337}"/>
              </a:ext>
            </a:extLst>
          </p:cNvPr>
          <p:cNvGraphicFramePr>
            <a:graphicFrameLocks noGrp="1"/>
          </p:cNvGraphicFramePr>
          <p:nvPr>
            <p:ph idx="1"/>
            <p:extLst>
              <p:ext uri="{D42A27DB-BD31-4B8C-83A1-F6EECF244321}">
                <p14:modId xmlns:p14="http://schemas.microsoft.com/office/powerpoint/2010/main" val="395415386"/>
              </p:ext>
            </p:extLst>
          </p:nvPr>
        </p:nvGraphicFramePr>
        <p:xfrm>
          <a:off x="677863" y="2160591"/>
          <a:ext cx="8596312" cy="3079511"/>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12404333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AD7B2F10-388A-497C-AD67-CC4B0AED2677}"/>
              </a:ext>
            </a:extLst>
          </p:cNvPr>
          <p:cNvSpPr>
            <a:spLocks noGrp="1"/>
          </p:cNvSpPr>
          <p:nvPr>
            <p:ph idx="1"/>
          </p:nvPr>
        </p:nvSpPr>
        <p:spPr/>
        <p:txBody>
          <a:bodyPr/>
          <a:lstStyle/>
          <a:p>
            <a:endParaRPr lang="en-GB" dirty="0"/>
          </a:p>
        </p:txBody>
      </p:sp>
      <p:sp>
        <p:nvSpPr>
          <p:cNvPr id="3" name="Datumsplatzhalter 2">
            <a:extLst>
              <a:ext uri="{FF2B5EF4-FFF2-40B4-BE49-F238E27FC236}">
                <a16:creationId xmlns:a16="http://schemas.microsoft.com/office/drawing/2014/main" id="{376B55F5-D92B-489C-A207-DD9F807509DF}"/>
              </a:ext>
            </a:extLst>
          </p:cNvPr>
          <p:cNvSpPr>
            <a:spLocks noGrp="1"/>
          </p:cNvSpPr>
          <p:nvPr>
            <p:ph type="dt" sz="half" idx="10"/>
          </p:nvPr>
        </p:nvSpPr>
        <p:spPr/>
        <p:txBody>
          <a:bodyPr/>
          <a:lstStyle/>
          <a:p>
            <a:fld id="{651B85B5-C028-4797-999F-2256A4317902}" type="datetime1">
              <a:rPr lang="de-DE" smtClean="0"/>
              <a:t>06.05.2020</a:t>
            </a:fld>
            <a:endParaRPr lang="en-GB"/>
          </a:p>
        </p:txBody>
      </p:sp>
      <p:sp>
        <p:nvSpPr>
          <p:cNvPr id="4" name="Fußzeilenplatzhalter 3">
            <a:extLst>
              <a:ext uri="{FF2B5EF4-FFF2-40B4-BE49-F238E27FC236}">
                <a16:creationId xmlns:a16="http://schemas.microsoft.com/office/drawing/2014/main" id="{2ED72962-3DF6-4786-AFB8-8E7D1B3ADF17}"/>
              </a:ext>
            </a:extLst>
          </p:cNvPr>
          <p:cNvSpPr>
            <a:spLocks noGrp="1"/>
          </p:cNvSpPr>
          <p:nvPr>
            <p:ph type="ftr" sz="quarter" idx="11"/>
          </p:nvPr>
        </p:nvSpPr>
        <p:spPr/>
        <p:txBody>
          <a:bodyPr/>
          <a:lstStyle/>
          <a:p>
            <a:r>
              <a:rPr lang="en-GB"/>
              <a:t>Document Stores - Victor Wolf</a:t>
            </a:r>
          </a:p>
        </p:txBody>
      </p:sp>
      <p:sp>
        <p:nvSpPr>
          <p:cNvPr id="5" name="Foliennummernplatzhalter 4">
            <a:extLst>
              <a:ext uri="{FF2B5EF4-FFF2-40B4-BE49-F238E27FC236}">
                <a16:creationId xmlns:a16="http://schemas.microsoft.com/office/drawing/2014/main" id="{5D145F24-E825-42A1-8DF3-03B99822FDAB}"/>
              </a:ext>
            </a:extLst>
          </p:cNvPr>
          <p:cNvSpPr>
            <a:spLocks noGrp="1"/>
          </p:cNvSpPr>
          <p:nvPr>
            <p:ph type="sldNum" sz="quarter" idx="12"/>
          </p:nvPr>
        </p:nvSpPr>
        <p:spPr/>
        <p:txBody>
          <a:bodyPr/>
          <a:lstStyle/>
          <a:p>
            <a:fld id="{83E1CBDC-688B-449B-A4B9-E4A634A960D0}" type="slidenum">
              <a:rPr lang="en-GB" smtClean="0"/>
              <a:t>7</a:t>
            </a:fld>
            <a:endParaRPr lang="en-GB"/>
          </a:p>
        </p:txBody>
      </p:sp>
      <p:sp>
        <p:nvSpPr>
          <p:cNvPr id="6" name="Titel 5">
            <a:extLst>
              <a:ext uri="{FF2B5EF4-FFF2-40B4-BE49-F238E27FC236}">
                <a16:creationId xmlns:a16="http://schemas.microsoft.com/office/drawing/2014/main" id="{6D0A04CC-37E1-4D7A-875C-6CD1781B91FE}"/>
              </a:ext>
            </a:extLst>
          </p:cNvPr>
          <p:cNvSpPr>
            <a:spLocks noGrp="1"/>
          </p:cNvSpPr>
          <p:nvPr>
            <p:ph type="title"/>
          </p:nvPr>
        </p:nvSpPr>
        <p:spPr/>
        <p:txBody>
          <a:bodyPr/>
          <a:lstStyle/>
          <a:p>
            <a:r>
              <a:rPr lang="en-GB" dirty="0" err="1"/>
              <a:t>Datenorganisation</a:t>
            </a:r>
            <a:br>
              <a:rPr lang="en-GB" dirty="0"/>
            </a:br>
            <a:endParaRPr lang="en-GB" dirty="0"/>
          </a:p>
        </p:txBody>
      </p:sp>
      <p:graphicFrame>
        <p:nvGraphicFramePr>
          <p:cNvPr id="7" name="Diagramm 6">
            <a:extLst>
              <a:ext uri="{FF2B5EF4-FFF2-40B4-BE49-F238E27FC236}">
                <a16:creationId xmlns:a16="http://schemas.microsoft.com/office/drawing/2014/main" id="{3F45E215-35F6-48A4-ACD5-0D48D20EE01D}"/>
              </a:ext>
            </a:extLst>
          </p:cNvPr>
          <p:cNvGraphicFramePr/>
          <p:nvPr>
            <p:extLst>
              <p:ext uri="{D42A27DB-BD31-4B8C-83A1-F6EECF244321}">
                <p14:modId xmlns:p14="http://schemas.microsoft.com/office/powerpoint/2010/main" val="3273545391"/>
              </p:ext>
            </p:extLst>
          </p:nvPr>
        </p:nvGraphicFramePr>
        <p:xfrm>
          <a:off x="1504335" y="1599990"/>
          <a:ext cx="6942666" cy="444137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343391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DFC4AE16-73FA-45D4-AAE2-AC400897FE9E}"/>
              </a:ext>
            </a:extLst>
          </p:cNvPr>
          <p:cNvSpPr>
            <a:spLocks noGrp="1"/>
          </p:cNvSpPr>
          <p:nvPr>
            <p:ph idx="1"/>
          </p:nvPr>
        </p:nvSpPr>
        <p:spPr/>
        <p:txBody>
          <a:bodyPr>
            <a:normAutofit fontScale="92500" lnSpcReduction="10000"/>
          </a:bodyPr>
          <a:lstStyle/>
          <a:p>
            <a:pPr marL="0" indent="0">
              <a:buNone/>
            </a:pPr>
            <a:r>
              <a:rPr lang="en-GB" i="1" dirty="0"/>
              <a:t>“The NoSQL movement is motivated by horizontal scalability to leverage clusters of commodity hardware and minimization of the impedance mismatch between the data model of the application and the database. Horizontal scalability is addressed through partitioning and replication”</a:t>
            </a:r>
          </a:p>
          <a:p>
            <a:pPr marL="0" indent="0">
              <a:buNone/>
            </a:pPr>
            <a:endParaRPr lang="en-GB" i="1" dirty="0"/>
          </a:p>
          <a:p>
            <a:pPr marL="0" indent="0">
              <a:buNone/>
            </a:pPr>
            <a:endParaRPr lang="en-GB" i="1" dirty="0"/>
          </a:p>
          <a:p>
            <a:pPr marL="0" indent="0">
              <a:buNone/>
            </a:pPr>
            <a:r>
              <a:rPr lang="en-GB" dirty="0"/>
              <a:t>-&gt; </a:t>
            </a:r>
            <a:r>
              <a:rPr lang="en-GB" dirty="0" err="1"/>
              <a:t>Dokumente</a:t>
            </a:r>
            <a:r>
              <a:rPr lang="en-GB" dirty="0"/>
              <a:t> </a:t>
            </a:r>
            <a:r>
              <a:rPr lang="en-GB" dirty="0" err="1"/>
              <a:t>sind</a:t>
            </a:r>
            <a:r>
              <a:rPr lang="en-GB" dirty="0"/>
              <a:t> in </a:t>
            </a:r>
            <a:r>
              <a:rPr lang="en-GB" dirty="0" err="1"/>
              <a:t>sich</a:t>
            </a:r>
            <a:r>
              <a:rPr lang="en-GB" dirty="0"/>
              <a:t> </a:t>
            </a:r>
            <a:r>
              <a:rPr lang="en-GB" dirty="0" err="1"/>
              <a:t>konsistent</a:t>
            </a:r>
            <a:endParaRPr lang="en-GB" dirty="0"/>
          </a:p>
          <a:p>
            <a:pPr marL="0" indent="0">
              <a:buNone/>
            </a:pPr>
            <a:endParaRPr lang="en-GB" i="1" dirty="0"/>
          </a:p>
          <a:p>
            <a:pPr marL="0" indent="0">
              <a:buNone/>
            </a:pPr>
            <a:endParaRPr lang="en-GB" i="1" dirty="0"/>
          </a:p>
          <a:p>
            <a:pPr marL="0" indent="0">
              <a:buNone/>
            </a:pPr>
            <a:endParaRPr lang="en-GB" i="1" dirty="0"/>
          </a:p>
          <a:p>
            <a:pPr marL="0" indent="0">
              <a:buNone/>
            </a:pPr>
            <a:r>
              <a:rPr lang="en-GB" i="1" dirty="0"/>
              <a:t>Quelle: </a:t>
            </a:r>
            <a:r>
              <a:rPr lang="en-GB" dirty="0"/>
              <a:t>Felix </a:t>
            </a:r>
            <a:r>
              <a:rPr lang="en-GB" dirty="0" err="1"/>
              <a:t>Gessert</a:t>
            </a:r>
            <a:r>
              <a:rPr lang="en-GB" dirty="0"/>
              <a:t>, Norbert Ritter: Scalable Data Management: NoSQL Data Stores in Research and Practice</a:t>
            </a:r>
            <a:endParaRPr lang="de-DE" i="1" dirty="0"/>
          </a:p>
        </p:txBody>
      </p:sp>
      <p:sp>
        <p:nvSpPr>
          <p:cNvPr id="3" name="Datumsplatzhalter 2">
            <a:extLst>
              <a:ext uri="{FF2B5EF4-FFF2-40B4-BE49-F238E27FC236}">
                <a16:creationId xmlns:a16="http://schemas.microsoft.com/office/drawing/2014/main" id="{FAFCDED1-109F-4AA2-A819-B04138451842}"/>
              </a:ext>
            </a:extLst>
          </p:cNvPr>
          <p:cNvSpPr>
            <a:spLocks noGrp="1"/>
          </p:cNvSpPr>
          <p:nvPr>
            <p:ph type="dt" sz="half" idx="10"/>
          </p:nvPr>
        </p:nvSpPr>
        <p:spPr/>
        <p:txBody>
          <a:bodyPr/>
          <a:lstStyle/>
          <a:p>
            <a:fld id="{651B85B5-C028-4797-999F-2256A4317902}" type="datetime1">
              <a:rPr lang="de-DE" smtClean="0"/>
              <a:t>06.05.2020</a:t>
            </a:fld>
            <a:endParaRPr lang="en-GB"/>
          </a:p>
        </p:txBody>
      </p:sp>
      <p:sp>
        <p:nvSpPr>
          <p:cNvPr id="4" name="Fußzeilenplatzhalter 3">
            <a:extLst>
              <a:ext uri="{FF2B5EF4-FFF2-40B4-BE49-F238E27FC236}">
                <a16:creationId xmlns:a16="http://schemas.microsoft.com/office/drawing/2014/main" id="{4A1E00C5-9401-4ADC-89DF-78581D042B84}"/>
              </a:ext>
            </a:extLst>
          </p:cNvPr>
          <p:cNvSpPr>
            <a:spLocks noGrp="1"/>
          </p:cNvSpPr>
          <p:nvPr>
            <p:ph type="ftr" sz="quarter" idx="11"/>
          </p:nvPr>
        </p:nvSpPr>
        <p:spPr/>
        <p:txBody>
          <a:bodyPr/>
          <a:lstStyle/>
          <a:p>
            <a:r>
              <a:rPr lang="en-GB"/>
              <a:t>Document Stores - Victor Wolf</a:t>
            </a:r>
          </a:p>
        </p:txBody>
      </p:sp>
      <p:sp>
        <p:nvSpPr>
          <p:cNvPr id="5" name="Foliennummernplatzhalter 4">
            <a:extLst>
              <a:ext uri="{FF2B5EF4-FFF2-40B4-BE49-F238E27FC236}">
                <a16:creationId xmlns:a16="http://schemas.microsoft.com/office/drawing/2014/main" id="{36B8A09F-C20C-4267-A462-0ECCD2F1C694}"/>
              </a:ext>
            </a:extLst>
          </p:cNvPr>
          <p:cNvSpPr>
            <a:spLocks noGrp="1"/>
          </p:cNvSpPr>
          <p:nvPr>
            <p:ph type="sldNum" sz="quarter" idx="12"/>
          </p:nvPr>
        </p:nvSpPr>
        <p:spPr/>
        <p:txBody>
          <a:bodyPr/>
          <a:lstStyle/>
          <a:p>
            <a:fld id="{83E1CBDC-688B-449B-A4B9-E4A634A960D0}" type="slidenum">
              <a:rPr lang="en-GB" smtClean="0"/>
              <a:t>8</a:t>
            </a:fld>
            <a:endParaRPr lang="en-GB"/>
          </a:p>
        </p:txBody>
      </p:sp>
      <p:sp>
        <p:nvSpPr>
          <p:cNvPr id="6" name="Titel 5">
            <a:extLst>
              <a:ext uri="{FF2B5EF4-FFF2-40B4-BE49-F238E27FC236}">
                <a16:creationId xmlns:a16="http://schemas.microsoft.com/office/drawing/2014/main" id="{F5F673EA-9171-450F-AAB3-8A7F19B1B369}"/>
              </a:ext>
            </a:extLst>
          </p:cNvPr>
          <p:cNvSpPr>
            <a:spLocks noGrp="1"/>
          </p:cNvSpPr>
          <p:nvPr>
            <p:ph type="title"/>
          </p:nvPr>
        </p:nvSpPr>
        <p:spPr/>
        <p:txBody>
          <a:bodyPr/>
          <a:lstStyle/>
          <a:p>
            <a:r>
              <a:rPr lang="de-DE" dirty="0"/>
              <a:t>Replikation und Partitionierung</a:t>
            </a:r>
            <a:endParaRPr lang="en-GB" dirty="0"/>
          </a:p>
        </p:txBody>
      </p:sp>
      <p:pic>
        <p:nvPicPr>
          <p:cNvPr id="8" name="Grafik 7" descr="Dokument">
            <a:extLst>
              <a:ext uri="{FF2B5EF4-FFF2-40B4-BE49-F238E27FC236}">
                <a16:creationId xmlns:a16="http://schemas.microsoft.com/office/drawing/2014/main" id="{D2B63607-A919-4780-8765-0EB5A313D0D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638800" y="3643776"/>
            <a:ext cx="914400" cy="914400"/>
          </a:xfrm>
          <a:prstGeom prst="rect">
            <a:avLst/>
          </a:prstGeom>
        </p:spPr>
      </p:pic>
      <p:sp>
        <p:nvSpPr>
          <p:cNvPr id="9" name="Ellipse 8">
            <a:extLst>
              <a:ext uri="{FF2B5EF4-FFF2-40B4-BE49-F238E27FC236}">
                <a16:creationId xmlns:a16="http://schemas.microsoft.com/office/drawing/2014/main" id="{280B5C5C-C4CB-42E7-8058-1E00FD008C26}"/>
              </a:ext>
            </a:extLst>
          </p:cNvPr>
          <p:cNvSpPr/>
          <p:nvPr/>
        </p:nvSpPr>
        <p:spPr>
          <a:xfrm>
            <a:off x="5505898" y="3576991"/>
            <a:ext cx="1180204" cy="104796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7860279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nhaltsplatzhalter 7" descr="Ein Bild, das Regenschirm, Zeichnung enthält.&#10;&#10;Automatisch generierte Beschreibung">
            <a:extLst>
              <a:ext uri="{FF2B5EF4-FFF2-40B4-BE49-F238E27FC236}">
                <a16:creationId xmlns:a16="http://schemas.microsoft.com/office/drawing/2014/main" id="{49E7C889-780D-4900-822F-7C3B712ABC8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rot="21073792">
            <a:off x="1090991" y="2862806"/>
            <a:ext cx="2026272" cy="1921555"/>
          </a:xfrm>
        </p:spPr>
      </p:pic>
      <p:sp>
        <p:nvSpPr>
          <p:cNvPr id="3" name="Datumsplatzhalter 2">
            <a:extLst>
              <a:ext uri="{FF2B5EF4-FFF2-40B4-BE49-F238E27FC236}">
                <a16:creationId xmlns:a16="http://schemas.microsoft.com/office/drawing/2014/main" id="{8E238B0D-E694-4D4F-BAA1-EC96C7675953}"/>
              </a:ext>
            </a:extLst>
          </p:cNvPr>
          <p:cNvSpPr>
            <a:spLocks noGrp="1"/>
          </p:cNvSpPr>
          <p:nvPr>
            <p:ph type="dt" sz="half" idx="10"/>
          </p:nvPr>
        </p:nvSpPr>
        <p:spPr/>
        <p:txBody>
          <a:bodyPr/>
          <a:lstStyle/>
          <a:p>
            <a:fld id="{651B85B5-C028-4797-999F-2256A4317902}" type="datetime1">
              <a:rPr lang="de-DE" smtClean="0"/>
              <a:t>06.05.2020</a:t>
            </a:fld>
            <a:endParaRPr lang="en-GB"/>
          </a:p>
        </p:txBody>
      </p:sp>
      <p:sp>
        <p:nvSpPr>
          <p:cNvPr id="4" name="Fußzeilenplatzhalter 3">
            <a:extLst>
              <a:ext uri="{FF2B5EF4-FFF2-40B4-BE49-F238E27FC236}">
                <a16:creationId xmlns:a16="http://schemas.microsoft.com/office/drawing/2014/main" id="{E6DA7987-1DA8-4B08-A707-33E653705A4E}"/>
              </a:ext>
            </a:extLst>
          </p:cNvPr>
          <p:cNvSpPr>
            <a:spLocks noGrp="1"/>
          </p:cNvSpPr>
          <p:nvPr>
            <p:ph type="ftr" sz="quarter" idx="11"/>
          </p:nvPr>
        </p:nvSpPr>
        <p:spPr/>
        <p:txBody>
          <a:bodyPr/>
          <a:lstStyle/>
          <a:p>
            <a:r>
              <a:rPr lang="en-GB"/>
              <a:t>Document Stores - Victor Wolf</a:t>
            </a:r>
          </a:p>
        </p:txBody>
      </p:sp>
      <p:sp>
        <p:nvSpPr>
          <p:cNvPr id="5" name="Foliennummernplatzhalter 4">
            <a:extLst>
              <a:ext uri="{FF2B5EF4-FFF2-40B4-BE49-F238E27FC236}">
                <a16:creationId xmlns:a16="http://schemas.microsoft.com/office/drawing/2014/main" id="{43A07B8F-A137-443D-84AB-E8FF88A580EC}"/>
              </a:ext>
            </a:extLst>
          </p:cNvPr>
          <p:cNvSpPr>
            <a:spLocks noGrp="1"/>
          </p:cNvSpPr>
          <p:nvPr>
            <p:ph type="sldNum" sz="quarter" idx="12"/>
          </p:nvPr>
        </p:nvSpPr>
        <p:spPr/>
        <p:txBody>
          <a:bodyPr/>
          <a:lstStyle/>
          <a:p>
            <a:fld id="{83E1CBDC-688B-449B-A4B9-E4A634A960D0}" type="slidenum">
              <a:rPr lang="en-GB" smtClean="0"/>
              <a:t>9</a:t>
            </a:fld>
            <a:endParaRPr lang="en-GB"/>
          </a:p>
        </p:txBody>
      </p:sp>
      <p:sp>
        <p:nvSpPr>
          <p:cNvPr id="6" name="Titel 5">
            <a:extLst>
              <a:ext uri="{FF2B5EF4-FFF2-40B4-BE49-F238E27FC236}">
                <a16:creationId xmlns:a16="http://schemas.microsoft.com/office/drawing/2014/main" id="{4E5F3187-A458-498F-B017-015B5FE5ED0E}"/>
              </a:ext>
            </a:extLst>
          </p:cNvPr>
          <p:cNvSpPr>
            <a:spLocks noGrp="1"/>
          </p:cNvSpPr>
          <p:nvPr>
            <p:ph type="title"/>
          </p:nvPr>
        </p:nvSpPr>
        <p:spPr/>
        <p:txBody>
          <a:bodyPr/>
          <a:lstStyle/>
          <a:p>
            <a:r>
              <a:rPr lang="de-DE" dirty="0"/>
              <a:t>Beispiele für </a:t>
            </a:r>
            <a:r>
              <a:rPr lang="de-DE" dirty="0" err="1"/>
              <a:t>Document</a:t>
            </a:r>
            <a:r>
              <a:rPr lang="de-DE" dirty="0"/>
              <a:t> Stores</a:t>
            </a:r>
            <a:endParaRPr lang="en-GB" dirty="0"/>
          </a:p>
        </p:txBody>
      </p:sp>
      <p:pic>
        <p:nvPicPr>
          <p:cNvPr id="10" name="Grafik 9" descr="Ein Bild, das Zeichnung enthält.&#10;&#10;Automatisch generierte Beschreibung">
            <a:extLst>
              <a:ext uri="{FF2B5EF4-FFF2-40B4-BE49-F238E27FC236}">
                <a16:creationId xmlns:a16="http://schemas.microsoft.com/office/drawing/2014/main" id="{F5E8F34C-FB08-43C7-AA81-BCBBF2529A4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877867">
            <a:off x="3526679" y="2025707"/>
            <a:ext cx="1373977" cy="1387717"/>
          </a:xfrm>
          <a:prstGeom prst="rect">
            <a:avLst/>
          </a:prstGeom>
        </p:spPr>
      </p:pic>
      <p:pic>
        <p:nvPicPr>
          <p:cNvPr id="12" name="Grafik 11" descr="Ein Bild, das Zeichnung enthält.&#10;&#10;Automatisch generierte Beschreibung">
            <a:extLst>
              <a:ext uri="{FF2B5EF4-FFF2-40B4-BE49-F238E27FC236}">
                <a16:creationId xmlns:a16="http://schemas.microsoft.com/office/drawing/2014/main" id="{2F35022F-17D9-46EA-866C-107D53EC0E9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338237">
            <a:off x="4273913" y="4189075"/>
            <a:ext cx="2603074" cy="1354785"/>
          </a:xfrm>
          <a:prstGeom prst="rect">
            <a:avLst/>
          </a:prstGeom>
        </p:spPr>
      </p:pic>
      <p:pic>
        <p:nvPicPr>
          <p:cNvPr id="7" name="Grafik 6" descr="Ein Bild, das Zeichnung enthält.&#10;&#10;Automatisch generierte Beschreibung">
            <a:extLst>
              <a:ext uri="{FF2B5EF4-FFF2-40B4-BE49-F238E27FC236}">
                <a16:creationId xmlns:a16="http://schemas.microsoft.com/office/drawing/2014/main" id="{2A59A169-5A9C-4EA5-9930-C1963F8713B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21394893">
            <a:off x="6442329" y="2627701"/>
            <a:ext cx="2533065" cy="1235260"/>
          </a:xfrm>
          <a:prstGeom prst="rect">
            <a:avLst/>
          </a:prstGeom>
        </p:spPr>
      </p:pic>
    </p:spTree>
    <p:extLst>
      <p:ext uri="{BB962C8B-B14F-4D97-AF65-F5344CB8AC3E}">
        <p14:creationId xmlns:p14="http://schemas.microsoft.com/office/powerpoint/2010/main" val="14050984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Facette">
  <a:themeElements>
    <a:clrScheme name="Grü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te">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0</TotalTime>
  <Words>1434</Words>
  <Application>Microsoft Office PowerPoint</Application>
  <PresentationFormat>Breitbild</PresentationFormat>
  <Paragraphs>326</Paragraphs>
  <Slides>32</Slides>
  <Notes>24</Notes>
  <HiddenSlides>0</HiddenSlides>
  <MMClips>1</MMClips>
  <ScaleCrop>false</ScaleCrop>
  <HeadingPairs>
    <vt:vector size="6" baseType="variant">
      <vt:variant>
        <vt:lpstr>Verwendete Schriftarten</vt:lpstr>
      </vt:variant>
      <vt:variant>
        <vt:i4>3</vt:i4>
      </vt:variant>
      <vt:variant>
        <vt:lpstr>Design</vt:lpstr>
      </vt:variant>
      <vt:variant>
        <vt:i4>1</vt:i4>
      </vt:variant>
      <vt:variant>
        <vt:lpstr>Folientitel</vt:lpstr>
      </vt:variant>
      <vt:variant>
        <vt:i4>32</vt:i4>
      </vt:variant>
    </vt:vector>
  </HeadingPairs>
  <TitlesOfParts>
    <vt:vector size="36" baseType="lpstr">
      <vt:lpstr>Arial</vt:lpstr>
      <vt:lpstr>Calibri</vt:lpstr>
      <vt:lpstr>Wingdings 3</vt:lpstr>
      <vt:lpstr>Facette</vt:lpstr>
      <vt:lpstr>Document Stores</vt:lpstr>
      <vt:lpstr>Gliederung</vt:lpstr>
      <vt:lpstr>Gliederung</vt:lpstr>
      <vt:lpstr>Documents</vt:lpstr>
      <vt:lpstr>CRUD Operations</vt:lpstr>
      <vt:lpstr>API</vt:lpstr>
      <vt:lpstr>Datenorganisation </vt:lpstr>
      <vt:lpstr>Replikation und Partitionierung</vt:lpstr>
      <vt:lpstr>Beispiele für Document Stores</vt:lpstr>
      <vt:lpstr>Quiz</vt:lpstr>
      <vt:lpstr>Quiz</vt:lpstr>
      <vt:lpstr>PowerPoint-Präsentation</vt:lpstr>
      <vt:lpstr>Versprechen</vt:lpstr>
      <vt:lpstr>Documents</vt:lpstr>
      <vt:lpstr>API - Abfragesprache </vt:lpstr>
      <vt:lpstr>API - Treiber</vt:lpstr>
      <vt:lpstr>CRUD Operations - Create</vt:lpstr>
      <vt:lpstr>CRUD Operations - Retrieval </vt:lpstr>
      <vt:lpstr>Aggregation</vt:lpstr>
      <vt:lpstr>Aggregation</vt:lpstr>
      <vt:lpstr>Sharding</vt:lpstr>
      <vt:lpstr>Replikation</vt:lpstr>
      <vt:lpstr>Replikation</vt:lpstr>
      <vt:lpstr>Unterschiede</vt:lpstr>
      <vt:lpstr>Unterschiede</vt:lpstr>
      <vt:lpstr>Unterschiede</vt:lpstr>
      <vt:lpstr>Livedemo</vt:lpstr>
      <vt:lpstr>Quiz</vt:lpstr>
      <vt:lpstr>Quiz </vt:lpstr>
      <vt:lpstr>Quiz</vt:lpstr>
      <vt:lpstr>Zusammenfassung</vt:lpstr>
      <vt:lpstr>Quellen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Spaltenorientierte Datenbanken</dc:title>
  <dc:creator>Victor Wolf</dc:creator>
  <cp:lastModifiedBy>Victor Wolf</cp:lastModifiedBy>
  <cp:revision>68</cp:revision>
  <dcterms:created xsi:type="dcterms:W3CDTF">2020-04-29T06:55:29Z</dcterms:created>
  <dcterms:modified xsi:type="dcterms:W3CDTF">2020-05-06T08:31:45Z</dcterms:modified>
</cp:coreProperties>
</file>